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6" r:id="rId2"/>
    <p:sldMasterId id="2147483660" r:id="rId3"/>
  </p:sldMasterIdLst>
  <p:notesMasterIdLst>
    <p:notesMasterId r:id="rId17"/>
  </p:notesMasterIdLst>
  <p:sldIdLst>
    <p:sldId id="256" r:id="rId4"/>
    <p:sldId id="257" r:id="rId5"/>
    <p:sldId id="258" r:id="rId6"/>
    <p:sldId id="259" r:id="rId7"/>
    <p:sldId id="260" r:id="rId8"/>
    <p:sldId id="261" r:id="rId9"/>
    <p:sldId id="263" r:id="rId10"/>
    <p:sldId id="262" r:id="rId11"/>
    <p:sldId id="264" r:id="rId12"/>
    <p:sldId id="265" r:id="rId13"/>
    <p:sldId id="266" r:id="rId14"/>
    <p:sldId id="267"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8Hn3pnwkATusfvGAcVnj4onoT1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8ACCDF-2697-4A37-8143-8F848C551779}">
  <a:tblStyle styleId="{CC8ACCDF-2697-4A37-8143-8F848C55177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3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4603495744203879E-3"/>
          <c:y val="6.3117407827583447E-2"/>
          <c:w val="0.99437804559682919"/>
          <c:h val="0.92299783567200611"/>
        </c:manualLayout>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6" name="Google Shape;70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0"/>
        <p:cNvGrpSpPr/>
        <p:nvPr/>
      </p:nvGrpSpPr>
      <p:grpSpPr>
        <a:xfrm>
          <a:off x="0" y="0"/>
          <a:ext cx="0" cy="0"/>
          <a:chOff x="0" y="0"/>
          <a:chExt cx="0" cy="0"/>
        </a:xfrm>
      </p:grpSpPr>
      <p:sp>
        <p:nvSpPr>
          <p:cNvPr id="11" name="Google Shape;11;p24"/>
          <p:cNvSpPr>
            <a:spLocks noGrp="1"/>
          </p:cNvSpPr>
          <p:nvPr>
            <p:ph type="pic" idx="2"/>
          </p:nvPr>
        </p:nvSpPr>
        <p:spPr>
          <a:xfrm>
            <a:off x="503163" y="228448"/>
            <a:ext cx="5405388" cy="6330394"/>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spTree>
      <p:nvGrpSpPr>
        <p:cNvPr id="1" name="Shape 41"/>
        <p:cNvGrpSpPr/>
        <p:nvPr/>
      </p:nvGrpSpPr>
      <p:grpSpPr>
        <a:xfrm>
          <a:off x="0" y="0"/>
          <a:ext cx="0" cy="0"/>
          <a:chOff x="0" y="0"/>
          <a:chExt cx="0" cy="0"/>
        </a:xfrm>
      </p:grpSpPr>
      <p:sp>
        <p:nvSpPr>
          <p:cNvPr id="42" name="Google Shape;42;p34"/>
          <p:cNvSpPr>
            <a:spLocks noGrp="1"/>
          </p:cNvSpPr>
          <p:nvPr>
            <p:ph type="pic" idx="2"/>
          </p:nvPr>
        </p:nvSpPr>
        <p:spPr>
          <a:xfrm>
            <a:off x="4348632" y="1"/>
            <a:ext cx="5048829" cy="2524415"/>
          </a:xfrm>
          <a:prstGeom prst="rect">
            <a:avLst/>
          </a:prstGeom>
          <a:solidFill>
            <a:srgbClr val="F2F2F2"/>
          </a:solidFill>
          <a:ln>
            <a:noFill/>
          </a:ln>
        </p:spPr>
      </p:sp>
      <p:sp>
        <p:nvSpPr>
          <p:cNvPr id="43" name="Google Shape;43;p34"/>
          <p:cNvSpPr>
            <a:spLocks noGrp="1"/>
          </p:cNvSpPr>
          <p:nvPr>
            <p:ph type="pic" idx="3"/>
          </p:nvPr>
        </p:nvSpPr>
        <p:spPr>
          <a:xfrm>
            <a:off x="6977011" y="76505"/>
            <a:ext cx="5103752" cy="5103752"/>
          </a:xfrm>
          <a:prstGeom prst="rect">
            <a:avLst/>
          </a:prstGeom>
          <a:solidFill>
            <a:srgbClr val="F2F2F2"/>
          </a:solidFill>
          <a:ln>
            <a:noFill/>
          </a:ln>
        </p:spPr>
      </p:sp>
      <p:sp>
        <p:nvSpPr>
          <p:cNvPr id="44" name="Google Shape;44;p34"/>
          <p:cNvSpPr>
            <a:spLocks noGrp="1"/>
          </p:cNvSpPr>
          <p:nvPr>
            <p:ph type="pic" idx="4"/>
          </p:nvPr>
        </p:nvSpPr>
        <p:spPr>
          <a:xfrm>
            <a:off x="9669764" y="1"/>
            <a:ext cx="2522237" cy="2519691"/>
          </a:xfrm>
          <a:prstGeom prst="rect">
            <a:avLst/>
          </a:prstGeom>
          <a:solidFill>
            <a:srgbClr val="F2F2F2"/>
          </a:solidFill>
          <a:ln>
            <a:noFill/>
          </a:ln>
        </p:spPr>
      </p:sp>
      <p:sp>
        <p:nvSpPr>
          <p:cNvPr id="45" name="Google Shape;45;p34"/>
          <p:cNvSpPr>
            <a:spLocks noGrp="1"/>
          </p:cNvSpPr>
          <p:nvPr>
            <p:ph type="pic" idx="5"/>
          </p:nvPr>
        </p:nvSpPr>
        <p:spPr>
          <a:xfrm>
            <a:off x="9632854" y="2732348"/>
            <a:ext cx="2559146" cy="4125652"/>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64"/>
        <p:cNvGrpSpPr/>
        <p:nvPr/>
      </p:nvGrpSpPr>
      <p:grpSpPr>
        <a:xfrm>
          <a:off x="0" y="0"/>
          <a:ext cx="0" cy="0"/>
          <a:chOff x="0" y="0"/>
          <a:chExt cx="0" cy="0"/>
        </a:xfrm>
      </p:grpSpPr>
      <p:sp>
        <p:nvSpPr>
          <p:cNvPr id="65" name="Google Shape;65;p4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67"/>
        <p:cNvGrpSpPr/>
        <p:nvPr/>
      </p:nvGrpSpPr>
      <p:grpSpPr>
        <a:xfrm>
          <a:off x="0" y="0"/>
          <a:ext cx="0" cy="0"/>
          <a:chOff x="0" y="0"/>
          <a:chExt cx="0" cy="0"/>
        </a:xfrm>
      </p:grpSpPr>
      <p:sp>
        <p:nvSpPr>
          <p:cNvPr id="68" name="Google Shape;68;p4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69" name="Google Shape;69;p44"/>
          <p:cNvGrpSpPr/>
          <p:nvPr/>
        </p:nvGrpSpPr>
        <p:grpSpPr>
          <a:xfrm>
            <a:off x="687012" y="1501932"/>
            <a:ext cx="1841144" cy="2597566"/>
            <a:chOff x="1331239" y="1940012"/>
            <a:chExt cx="1683944" cy="2375784"/>
          </a:xfrm>
        </p:grpSpPr>
        <p:grpSp>
          <p:nvGrpSpPr>
            <p:cNvPr id="70" name="Google Shape;70;p44"/>
            <p:cNvGrpSpPr/>
            <p:nvPr/>
          </p:nvGrpSpPr>
          <p:grpSpPr>
            <a:xfrm>
              <a:off x="1801638" y="3508550"/>
              <a:ext cx="743146" cy="807246"/>
              <a:chOff x="1722095" y="3662459"/>
              <a:chExt cx="902235" cy="807246"/>
            </a:xfrm>
          </p:grpSpPr>
          <p:sp>
            <p:nvSpPr>
              <p:cNvPr id="71" name="Google Shape;71;p44"/>
              <p:cNvSpPr/>
              <p:nvPr/>
            </p:nvSpPr>
            <p:spPr>
              <a:xfrm flipH="1">
                <a:off x="1752167" y="3851350"/>
                <a:ext cx="842086" cy="150388"/>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2" name="Google Shape;72;p44"/>
              <p:cNvSpPr/>
              <p:nvPr/>
            </p:nvSpPr>
            <p:spPr>
              <a:xfrm flipH="1">
                <a:off x="1842392" y="4229111"/>
                <a:ext cx="661637" cy="240594"/>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3" name="Google Shape;73;p44"/>
              <p:cNvSpPr/>
              <p:nvPr/>
            </p:nvSpPr>
            <p:spPr>
              <a:xfrm flipH="1">
                <a:off x="1782244" y="4040224"/>
                <a:ext cx="781936" cy="150391"/>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4" name="Google Shape;74;p44"/>
              <p:cNvSpPr/>
              <p:nvPr/>
            </p:nvSpPr>
            <p:spPr>
              <a:xfrm flipH="1">
                <a:off x="1722095" y="3662459"/>
                <a:ext cx="902235" cy="150388"/>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75" name="Google Shape;75;p44"/>
            <p:cNvSpPr/>
            <p:nvPr/>
          </p:nvSpPr>
          <p:spPr>
            <a:xfrm>
              <a:off x="1331239" y="1940012"/>
              <a:ext cx="1683944" cy="16839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6" name="Google Shape;76;p44"/>
          <p:cNvGrpSpPr/>
          <p:nvPr/>
        </p:nvGrpSpPr>
        <p:grpSpPr>
          <a:xfrm>
            <a:off x="4272131" y="3877575"/>
            <a:ext cx="1841144" cy="2597566"/>
            <a:chOff x="1331239" y="1940012"/>
            <a:chExt cx="1683944" cy="2375784"/>
          </a:xfrm>
        </p:grpSpPr>
        <p:grpSp>
          <p:nvGrpSpPr>
            <p:cNvPr id="77" name="Google Shape;77;p44"/>
            <p:cNvGrpSpPr/>
            <p:nvPr/>
          </p:nvGrpSpPr>
          <p:grpSpPr>
            <a:xfrm>
              <a:off x="1801638" y="3508550"/>
              <a:ext cx="743146" cy="807246"/>
              <a:chOff x="1722095" y="3662459"/>
              <a:chExt cx="902235" cy="807246"/>
            </a:xfrm>
          </p:grpSpPr>
          <p:sp>
            <p:nvSpPr>
              <p:cNvPr id="78" name="Google Shape;78;p44"/>
              <p:cNvSpPr/>
              <p:nvPr/>
            </p:nvSpPr>
            <p:spPr>
              <a:xfrm flipH="1">
                <a:off x="1752167" y="3851350"/>
                <a:ext cx="842086" cy="150388"/>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9" name="Google Shape;79;p44"/>
              <p:cNvSpPr/>
              <p:nvPr/>
            </p:nvSpPr>
            <p:spPr>
              <a:xfrm flipH="1">
                <a:off x="1842392" y="4229111"/>
                <a:ext cx="661637" cy="240594"/>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0" name="Google Shape;80;p44"/>
              <p:cNvSpPr/>
              <p:nvPr/>
            </p:nvSpPr>
            <p:spPr>
              <a:xfrm flipH="1">
                <a:off x="1782244" y="4040224"/>
                <a:ext cx="781936" cy="150391"/>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1" name="Google Shape;81;p44"/>
              <p:cNvSpPr/>
              <p:nvPr/>
            </p:nvSpPr>
            <p:spPr>
              <a:xfrm flipH="1">
                <a:off x="1722095" y="3662459"/>
                <a:ext cx="902235" cy="150388"/>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82" name="Google Shape;82;p44"/>
            <p:cNvSpPr/>
            <p:nvPr/>
          </p:nvSpPr>
          <p:spPr>
            <a:xfrm>
              <a:off x="1331239" y="1940012"/>
              <a:ext cx="1683944" cy="1683944"/>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3" name="Google Shape;83;p44"/>
          <p:cNvGrpSpPr/>
          <p:nvPr/>
        </p:nvGrpSpPr>
        <p:grpSpPr>
          <a:xfrm>
            <a:off x="7857250" y="1639855"/>
            <a:ext cx="1841144" cy="2597566"/>
            <a:chOff x="1331239" y="1940012"/>
            <a:chExt cx="1683944" cy="2375784"/>
          </a:xfrm>
        </p:grpSpPr>
        <p:grpSp>
          <p:nvGrpSpPr>
            <p:cNvPr id="84" name="Google Shape;84;p44"/>
            <p:cNvGrpSpPr/>
            <p:nvPr/>
          </p:nvGrpSpPr>
          <p:grpSpPr>
            <a:xfrm>
              <a:off x="1801638" y="3508550"/>
              <a:ext cx="743146" cy="807246"/>
              <a:chOff x="1722095" y="3662459"/>
              <a:chExt cx="902235" cy="807246"/>
            </a:xfrm>
          </p:grpSpPr>
          <p:sp>
            <p:nvSpPr>
              <p:cNvPr id="85" name="Google Shape;85;p44"/>
              <p:cNvSpPr/>
              <p:nvPr/>
            </p:nvSpPr>
            <p:spPr>
              <a:xfrm flipH="1">
                <a:off x="1752167" y="3851350"/>
                <a:ext cx="842086" cy="150388"/>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6" name="Google Shape;86;p44"/>
              <p:cNvSpPr/>
              <p:nvPr/>
            </p:nvSpPr>
            <p:spPr>
              <a:xfrm flipH="1">
                <a:off x="1842392" y="4229111"/>
                <a:ext cx="661637" cy="240594"/>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7" name="Google Shape;87;p44"/>
              <p:cNvSpPr/>
              <p:nvPr/>
            </p:nvSpPr>
            <p:spPr>
              <a:xfrm flipH="1">
                <a:off x="1782244" y="4040224"/>
                <a:ext cx="781936" cy="150391"/>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8" name="Google Shape;88;p44"/>
              <p:cNvSpPr/>
              <p:nvPr/>
            </p:nvSpPr>
            <p:spPr>
              <a:xfrm flipH="1">
                <a:off x="1722095" y="3662459"/>
                <a:ext cx="902235" cy="150388"/>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89" name="Google Shape;89;p44"/>
            <p:cNvSpPr/>
            <p:nvPr/>
          </p:nvSpPr>
          <p:spPr>
            <a:xfrm>
              <a:off x="1331239" y="1940012"/>
              <a:ext cx="1683944" cy="1683944"/>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90" name="Google Shape;90;p44"/>
          <p:cNvSpPr>
            <a:spLocks noGrp="1"/>
          </p:cNvSpPr>
          <p:nvPr>
            <p:ph type="pic" idx="2"/>
          </p:nvPr>
        </p:nvSpPr>
        <p:spPr>
          <a:xfrm>
            <a:off x="787449" y="1602788"/>
            <a:ext cx="1637965" cy="1638147"/>
          </a:xfrm>
          <a:prstGeom prst="ellipse">
            <a:avLst/>
          </a:prstGeom>
          <a:solidFill>
            <a:srgbClr val="F2F2F2"/>
          </a:solidFill>
          <a:ln>
            <a:noFill/>
          </a:ln>
        </p:spPr>
      </p:sp>
      <p:sp>
        <p:nvSpPr>
          <p:cNvPr id="91" name="Google Shape;91;p44"/>
          <p:cNvSpPr>
            <a:spLocks noGrp="1"/>
          </p:cNvSpPr>
          <p:nvPr>
            <p:ph type="pic" idx="3"/>
          </p:nvPr>
        </p:nvSpPr>
        <p:spPr>
          <a:xfrm>
            <a:off x="4373637" y="3967971"/>
            <a:ext cx="1637965" cy="1638147"/>
          </a:xfrm>
          <a:prstGeom prst="ellipse">
            <a:avLst/>
          </a:prstGeom>
          <a:solidFill>
            <a:srgbClr val="F2F2F2"/>
          </a:solidFill>
          <a:ln>
            <a:noFill/>
          </a:ln>
        </p:spPr>
      </p:sp>
      <p:sp>
        <p:nvSpPr>
          <p:cNvPr id="92" name="Google Shape;92;p44"/>
          <p:cNvSpPr>
            <a:spLocks noGrp="1"/>
          </p:cNvSpPr>
          <p:nvPr>
            <p:ph type="pic" idx="4"/>
          </p:nvPr>
        </p:nvSpPr>
        <p:spPr>
          <a:xfrm>
            <a:off x="7958837" y="1738526"/>
            <a:ext cx="1637965" cy="1638147"/>
          </a:xfrm>
          <a:prstGeom prst="ellipse">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blipFill>
          <a:blip r:embed="rId2">
            <a:alphaModFix/>
          </a:blip>
          <a:stretch>
            <a:fillRect/>
          </a:stretch>
        </a:blip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blipFill>
          <a:blip r:embed="rId2">
            <a:alphaModFix/>
          </a:blip>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blipFill>
          <a:blip r:embed="rId2">
            <a:alphaModFix/>
          </a:blip>
          <a:stretch>
            <a:fillRect/>
          </a:stretch>
        </a:blip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spTree>
      <p:nvGrpSpPr>
        <p:cNvPr id="1" name="Shape 12"/>
        <p:cNvGrpSpPr/>
        <p:nvPr/>
      </p:nvGrpSpPr>
      <p:grpSpPr>
        <a:xfrm>
          <a:off x="0" y="0"/>
          <a:ext cx="0" cy="0"/>
          <a:chOff x="0" y="0"/>
          <a:chExt cx="0" cy="0"/>
        </a:xfrm>
      </p:grpSpPr>
      <p:sp>
        <p:nvSpPr>
          <p:cNvPr id="13" name="Google Shape;13;p25"/>
          <p:cNvSpPr/>
          <p:nvPr/>
        </p:nvSpPr>
        <p:spPr>
          <a:xfrm>
            <a:off x="-155643" y="5822933"/>
            <a:ext cx="7228116" cy="53005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Calibri"/>
              <a:ea typeface="Calibri"/>
              <a:cs typeface="Calibri"/>
              <a:sym typeface="Calibri"/>
            </a:endParaRPr>
          </a:p>
        </p:txBody>
      </p:sp>
      <p:grpSp>
        <p:nvGrpSpPr>
          <p:cNvPr id="14" name="Google Shape;14;p25"/>
          <p:cNvGrpSpPr/>
          <p:nvPr/>
        </p:nvGrpSpPr>
        <p:grpSpPr>
          <a:xfrm>
            <a:off x="738218" y="2966940"/>
            <a:ext cx="5597327" cy="3075352"/>
            <a:chOff x="-548507" y="477868"/>
            <a:chExt cx="11570449" cy="6357177"/>
          </a:xfrm>
        </p:grpSpPr>
        <p:sp>
          <p:nvSpPr>
            <p:cNvPr id="15" name="Google Shape;15;p25"/>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25"/>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25"/>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25"/>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25"/>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 name="Google Shape;20;p25"/>
            <p:cNvGrpSpPr/>
            <p:nvPr/>
          </p:nvGrpSpPr>
          <p:grpSpPr>
            <a:xfrm>
              <a:off x="1606" y="6382978"/>
              <a:ext cx="413937" cy="115242"/>
              <a:chOff x="5955" y="6353672"/>
              <a:chExt cx="413937" cy="115242"/>
            </a:xfrm>
          </p:grpSpPr>
          <p:sp>
            <p:nvSpPr>
              <p:cNvPr id="21" name="Google Shape;21;p25"/>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22;p25"/>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 name="Google Shape;23;p25"/>
            <p:cNvGrpSpPr/>
            <p:nvPr/>
          </p:nvGrpSpPr>
          <p:grpSpPr>
            <a:xfrm>
              <a:off x="9855291" y="6381600"/>
              <a:ext cx="885989" cy="115242"/>
              <a:chOff x="5955" y="6353672"/>
              <a:chExt cx="413937" cy="115242"/>
            </a:xfrm>
          </p:grpSpPr>
          <p:sp>
            <p:nvSpPr>
              <p:cNvPr id="24" name="Google Shape;24;p25"/>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p25"/>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6" name="Google Shape;26;p25"/>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 name="Google Shape;27;p25"/>
          <p:cNvSpPr>
            <a:spLocks noGrp="1"/>
          </p:cNvSpPr>
          <p:nvPr>
            <p:ph type="pic" idx="2"/>
          </p:nvPr>
        </p:nvSpPr>
        <p:spPr>
          <a:xfrm>
            <a:off x="1460973" y="3139665"/>
            <a:ext cx="4145457" cy="2489600"/>
          </a:xfrm>
          <a:prstGeom prst="rect">
            <a:avLst/>
          </a:prstGeom>
          <a:solidFill>
            <a:srgbClr val="F2F2F2"/>
          </a:solidFill>
          <a:ln>
            <a:noFill/>
          </a:ln>
        </p:spPr>
      </p:sp>
      <p:sp>
        <p:nvSpPr>
          <p:cNvPr id="28" name="Google Shape;28;p2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bg>
      <p:bgPr>
        <a:blipFill>
          <a:blip r:embed="rId2">
            <a:alphaModFix/>
          </a:blip>
          <a:stretch>
            <a:fillRect/>
          </a:stretch>
        </a:blip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spTree>
      <p:nvGrpSpPr>
        <p:cNvPr id="1" name="Shape 98"/>
        <p:cNvGrpSpPr/>
        <p:nvPr/>
      </p:nvGrpSpPr>
      <p:grpSpPr>
        <a:xfrm>
          <a:off x="0" y="0"/>
          <a:ext cx="0" cy="0"/>
          <a:chOff x="0" y="0"/>
          <a:chExt cx="0" cy="0"/>
        </a:xfrm>
      </p:grpSpPr>
      <p:sp>
        <p:nvSpPr>
          <p:cNvPr id="99" name="Google Shape;99;p50"/>
          <p:cNvSpPr/>
          <p:nvPr/>
        </p:nvSpPr>
        <p:spPr>
          <a:xfrm>
            <a:off x="-155643" y="5822933"/>
            <a:ext cx="7228116" cy="530052"/>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00" name="Google Shape;100;p50"/>
          <p:cNvGrpSpPr/>
          <p:nvPr/>
        </p:nvGrpSpPr>
        <p:grpSpPr>
          <a:xfrm>
            <a:off x="738218" y="2966940"/>
            <a:ext cx="5597327" cy="3075352"/>
            <a:chOff x="-548507" y="477868"/>
            <a:chExt cx="11570449" cy="6357177"/>
          </a:xfrm>
        </p:grpSpPr>
        <p:sp>
          <p:nvSpPr>
            <p:cNvPr id="101" name="Google Shape;101;p50"/>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50"/>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50"/>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50"/>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50"/>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6" name="Google Shape;106;p50"/>
            <p:cNvGrpSpPr/>
            <p:nvPr/>
          </p:nvGrpSpPr>
          <p:grpSpPr>
            <a:xfrm>
              <a:off x="1606" y="6382978"/>
              <a:ext cx="413937" cy="115242"/>
              <a:chOff x="5955" y="6353672"/>
              <a:chExt cx="413937" cy="115242"/>
            </a:xfrm>
          </p:grpSpPr>
          <p:sp>
            <p:nvSpPr>
              <p:cNvPr id="107" name="Google Shape;107;p50"/>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50"/>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9" name="Google Shape;109;p50"/>
            <p:cNvGrpSpPr/>
            <p:nvPr/>
          </p:nvGrpSpPr>
          <p:grpSpPr>
            <a:xfrm>
              <a:off x="9855291" y="6381600"/>
              <a:ext cx="885989" cy="115242"/>
              <a:chOff x="5955" y="6353672"/>
              <a:chExt cx="413937" cy="115242"/>
            </a:xfrm>
          </p:grpSpPr>
          <p:sp>
            <p:nvSpPr>
              <p:cNvPr id="110" name="Google Shape;110;p50"/>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50"/>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2" name="Google Shape;112;p50"/>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3" name="Google Shape;113;p50"/>
          <p:cNvSpPr>
            <a:spLocks noGrp="1"/>
          </p:cNvSpPr>
          <p:nvPr>
            <p:ph type="pic" idx="2"/>
          </p:nvPr>
        </p:nvSpPr>
        <p:spPr>
          <a:xfrm>
            <a:off x="1460973" y="3139665"/>
            <a:ext cx="4145457" cy="2489600"/>
          </a:xfrm>
          <a:prstGeom prst="rect">
            <a:avLst/>
          </a:prstGeom>
          <a:solidFill>
            <a:srgbClr val="F2F2F2"/>
          </a:solidFill>
          <a:ln>
            <a:noFill/>
          </a:ln>
        </p:spPr>
      </p:sp>
      <p:sp>
        <p:nvSpPr>
          <p:cNvPr id="114" name="Google Shape;114;p5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11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solidFill>
          <a:schemeClr val="accent1"/>
        </a:solidFill>
        <a:effectLst/>
      </p:bgPr>
    </p:bg>
    <p:spTree>
      <p:nvGrpSpPr>
        <p:cNvPr id="1" name="Shape 116"/>
        <p:cNvGrpSpPr/>
        <p:nvPr/>
      </p:nvGrpSpPr>
      <p:grpSpPr>
        <a:xfrm>
          <a:off x="0" y="0"/>
          <a:ext cx="0" cy="0"/>
          <a:chOff x="0" y="0"/>
          <a:chExt cx="0" cy="0"/>
        </a:xfrm>
      </p:grpSpPr>
      <p:grpSp>
        <p:nvGrpSpPr>
          <p:cNvPr id="117" name="Google Shape;117;p52"/>
          <p:cNvGrpSpPr/>
          <p:nvPr/>
        </p:nvGrpSpPr>
        <p:grpSpPr>
          <a:xfrm>
            <a:off x="-266651" y="244950"/>
            <a:ext cx="12743631" cy="6344328"/>
            <a:chOff x="-266651" y="244950"/>
            <a:chExt cx="12743631" cy="6344328"/>
          </a:xfrm>
        </p:grpSpPr>
        <p:grpSp>
          <p:nvGrpSpPr>
            <p:cNvPr id="118" name="Google Shape;118;p52"/>
            <p:cNvGrpSpPr/>
            <p:nvPr/>
          </p:nvGrpSpPr>
          <p:grpSpPr>
            <a:xfrm>
              <a:off x="268040" y="244950"/>
              <a:ext cx="765126" cy="964518"/>
              <a:chOff x="6804248" y="2144238"/>
              <a:chExt cx="1305367" cy="1645545"/>
            </a:xfrm>
          </p:grpSpPr>
          <p:sp>
            <p:nvSpPr>
              <p:cNvPr id="119" name="Google Shape;11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0" name="Google Shape;12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1" name="Google Shape;12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2" name="Google Shape;12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3" name="Google Shape;12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4" name="Google Shape;12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5" name="Google Shape;12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26" name="Google Shape;126;p52"/>
            <p:cNvGrpSpPr/>
            <p:nvPr/>
          </p:nvGrpSpPr>
          <p:grpSpPr>
            <a:xfrm>
              <a:off x="1356995" y="244950"/>
              <a:ext cx="765126" cy="964518"/>
              <a:chOff x="6804248" y="2144238"/>
              <a:chExt cx="1305367" cy="1645545"/>
            </a:xfrm>
          </p:grpSpPr>
          <p:sp>
            <p:nvSpPr>
              <p:cNvPr id="127" name="Google Shape;12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8" name="Google Shape;12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29" name="Google Shape;12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0" name="Google Shape;13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1" name="Google Shape;13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2" name="Google Shape;13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3" name="Google Shape;13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34" name="Google Shape;134;p52"/>
            <p:cNvGrpSpPr/>
            <p:nvPr/>
          </p:nvGrpSpPr>
          <p:grpSpPr>
            <a:xfrm>
              <a:off x="2445950" y="244950"/>
              <a:ext cx="765126" cy="964518"/>
              <a:chOff x="6804248" y="2144238"/>
              <a:chExt cx="1305367" cy="1645545"/>
            </a:xfrm>
          </p:grpSpPr>
          <p:sp>
            <p:nvSpPr>
              <p:cNvPr id="135" name="Google Shape;13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6" name="Google Shape;13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7" name="Google Shape;13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8" name="Google Shape;13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39" name="Google Shape;13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0" name="Google Shape;14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1" name="Google Shape;14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42" name="Google Shape;142;p52"/>
            <p:cNvGrpSpPr/>
            <p:nvPr/>
          </p:nvGrpSpPr>
          <p:grpSpPr>
            <a:xfrm>
              <a:off x="3534905" y="244950"/>
              <a:ext cx="765126" cy="964518"/>
              <a:chOff x="6804248" y="2144238"/>
              <a:chExt cx="1305367" cy="1645545"/>
            </a:xfrm>
          </p:grpSpPr>
          <p:sp>
            <p:nvSpPr>
              <p:cNvPr id="143" name="Google Shape;14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4" name="Google Shape;14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5" name="Google Shape;14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6" name="Google Shape;14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7" name="Google Shape;14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8" name="Google Shape;14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49" name="Google Shape;14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50" name="Google Shape;150;p52"/>
            <p:cNvGrpSpPr/>
            <p:nvPr/>
          </p:nvGrpSpPr>
          <p:grpSpPr>
            <a:xfrm>
              <a:off x="4623860" y="244950"/>
              <a:ext cx="765126" cy="964518"/>
              <a:chOff x="6804248" y="2144238"/>
              <a:chExt cx="1305367" cy="1645545"/>
            </a:xfrm>
          </p:grpSpPr>
          <p:sp>
            <p:nvSpPr>
              <p:cNvPr id="151" name="Google Shape;15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2" name="Google Shape;15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3" name="Google Shape;15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4" name="Google Shape;15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5" name="Google Shape;15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6" name="Google Shape;15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7" name="Google Shape;15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58" name="Google Shape;158;p52"/>
            <p:cNvGrpSpPr/>
            <p:nvPr/>
          </p:nvGrpSpPr>
          <p:grpSpPr>
            <a:xfrm>
              <a:off x="5712815" y="244950"/>
              <a:ext cx="765126" cy="964518"/>
              <a:chOff x="6804248" y="2144238"/>
              <a:chExt cx="1305367" cy="1645545"/>
            </a:xfrm>
          </p:grpSpPr>
          <p:sp>
            <p:nvSpPr>
              <p:cNvPr id="159" name="Google Shape;15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0" name="Google Shape;16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1" name="Google Shape;16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2" name="Google Shape;16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3" name="Google Shape;16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4" name="Google Shape;16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5" name="Google Shape;16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66" name="Google Shape;166;p52"/>
            <p:cNvGrpSpPr/>
            <p:nvPr/>
          </p:nvGrpSpPr>
          <p:grpSpPr>
            <a:xfrm>
              <a:off x="6801770" y="244950"/>
              <a:ext cx="765126" cy="964518"/>
              <a:chOff x="6804248" y="2144238"/>
              <a:chExt cx="1305367" cy="1645545"/>
            </a:xfrm>
          </p:grpSpPr>
          <p:sp>
            <p:nvSpPr>
              <p:cNvPr id="167" name="Google Shape;16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8" name="Google Shape;16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9" name="Google Shape;16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0" name="Google Shape;17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1" name="Google Shape;17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2" name="Google Shape;17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3" name="Google Shape;17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74" name="Google Shape;174;p52"/>
            <p:cNvGrpSpPr/>
            <p:nvPr/>
          </p:nvGrpSpPr>
          <p:grpSpPr>
            <a:xfrm>
              <a:off x="7890725" y="244950"/>
              <a:ext cx="765126" cy="964518"/>
              <a:chOff x="6804248" y="2144238"/>
              <a:chExt cx="1305367" cy="1645545"/>
            </a:xfrm>
          </p:grpSpPr>
          <p:sp>
            <p:nvSpPr>
              <p:cNvPr id="175" name="Google Shape;17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6" name="Google Shape;17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7" name="Google Shape;17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8" name="Google Shape;17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79" name="Google Shape;17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0" name="Google Shape;18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1" name="Google Shape;18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82" name="Google Shape;182;p52"/>
            <p:cNvGrpSpPr/>
            <p:nvPr/>
          </p:nvGrpSpPr>
          <p:grpSpPr>
            <a:xfrm>
              <a:off x="8979680" y="244950"/>
              <a:ext cx="765126" cy="964518"/>
              <a:chOff x="6804248" y="2144238"/>
              <a:chExt cx="1305367" cy="1645545"/>
            </a:xfrm>
          </p:grpSpPr>
          <p:sp>
            <p:nvSpPr>
              <p:cNvPr id="183" name="Google Shape;18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4" name="Google Shape;18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5" name="Google Shape;18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6" name="Google Shape;18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7" name="Google Shape;18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8" name="Google Shape;18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89" name="Google Shape;18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90" name="Google Shape;190;p52"/>
            <p:cNvGrpSpPr/>
            <p:nvPr/>
          </p:nvGrpSpPr>
          <p:grpSpPr>
            <a:xfrm>
              <a:off x="10068635" y="244950"/>
              <a:ext cx="765126" cy="964518"/>
              <a:chOff x="6804248" y="2144238"/>
              <a:chExt cx="1305367" cy="1645545"/>
            </a:xfrm>
          </p:grpSpPr>
          <p:sp>
            <p:nvSpPr>
              <p:cNvPr id="191" name="Google Shape;19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2" name="Google Shape;19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3" name="Google Shape;19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4" name="Google Shape;19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5" name="Google Shape;19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6" name="Google Shape;19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97" name="Google Shape;19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198" name="Google Shape;198;p52"/>
            <p:cNvGrpSpPr/>
            <p:nvPr/>
          </p:nvGrpSpPr>
          <p:grpSpPr>
            <a:xfrm>
              <a:off x="11157590" y="244950"/>
              <a:ext cx="765126" cy="964518"/>
              <a:chOff x="6804248" y="2144238"/>
              <a:chExt cx="1305367" cy="1645545"/>
            </a:xfrm>
          </p:grpSpPr>
          <p:sp>
            <p:nvSpPr>
              <p:cNvPr id="199" name="Google Shape;19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0" name="Google Shape;20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1" name="Google Shape;20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2" name="Google Shape;20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3" name="Google Shape;20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4" name="Google Shape;20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5" name="Google Shape;20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06" name="Google Shape;206;p52"/>
            <p:cNvGrpSpPr/>
            <p:nvPr/>
          </p:nvGrpSpPr>
          <p:grpSpPr>
            <a:xfrm>
              <a:off x="-266651" y="1589903"/>
              <a:ext cx="765126" cy="964518"/>
              <a:chOff x="6804248" y="2144238"/>
              <a:chExt cx="1305367" cy="1645545"/>
            </a:xfrm>
          </p:grpSpPr>
          <p:sp>
            <p:nvSpPr>
              <p:cNvPr id="207" name="Google Shape;20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8" name="Google Shape;20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9" name="Google Shape;20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0" name="Google Shape;21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1" name="Google Shape;21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2" name="Google Shape;21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3" name="Google Shape;21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14" name="Google Shape;214;p52"/>
            <p:cNvGrpSpPr/>
            <p:nvPr/>
          </p:nvGrpSpPr>
          <p:grpSpPr>
            <a:xfrm>
              <a:off x="822304" y="1589903"/>
              <a:ext cx="765126" cy="964518"/>
              <a:chOff x="6804248" y="2144238"/>
              <a:chExt cx="1305367" cy="1645545"/>
            </a:xfrm>
          </p:grpSpPr>
          <p:sp>
            <p:nvSpPr>
              <p:cNvPr id="215" name="Google Shape;21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6" name="Google Shape;21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7" name="Google Shape;21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8" name="Google Shape;21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19" name="Google Shape;21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0" name="Google Shape;22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1" name="Google Shape;22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22" name="Google Shape;222;p52"/>
            <p:cNvGrpSpPr/>
            <p:nvPr/>
          </p:nvGrpSpPr>
          <p:grpSpPr>
            <a:xfrm>
              <a:off x="1911259" y="1589903"/>
              <a:ext cx="765126" cy="964518"/>
              <a:chOff x="6804248" y="2144238"/>
              <a:chExt cx="1305367" cy="1645545"/>
            </a:xfrm>
          </p:grpSpPr>
          <p:sp>
            <p:nvSpPr>
              <p:cNvPr id="223" name="Google Shape;22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4" name="Google Shape;22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5" name="Google Shape;22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6" name="Google Shape;22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7" name="Google Shape;22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8" name="Google Shape;22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29" name="Google Shape;22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30" name="Google Shape;230;p52"/>
            <p:cNvGrpSpPr/>
            <p:nvPr/>
          </p:nvGrpSpPr>
          <p:grpSpPr>
            <a:xfrm>
              <a:off x="3000214" y="1589903"/>
              <a:ext cx="765126" cy="964518"/>
              <a:chOff x="6804248" y="2144238"/>
              <a:chExt cx="1305367" cy="1645545"/>
            </a:xfrm>
          </p:grpSpPr>
          <p:sp>
            <p:nvSpPr>
              <p:cNvPr id="231" name="Google Shape;23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2" name="Google Shape;23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3" name="Google Shape;23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4" name="Google Shape;23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5" name="Google Shape;23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6" name="Google Shape;23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7" name="Google Shape;23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38" name="Google Shape;238;p52"/>
            <p:cNvGrpSpPr/>
            <p:nvPr/>
          </p:nvGrpSpPr>
          <p:grpSpPr>
            <a:xfrm>
              <a:off x="4089169" y="1589903"/>
              <a:ext cx="765126" cy="964518"/>
              <a:chOff x="6804248" y="2144238"/>
              <a:chExt cx="1305367" cy="1645545"/>
            </a:xfrm>
          </p:grpSpPr>
          <p:sp>
            <p:nvSpPr>
              <p:cNvPr id="239" name="Google Shape;23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0" name="Google Shape;24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1" name="Google Shape;24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2" name="Google Shape;24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3" name="Google Shape;24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4" name="Google Shape;24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5" name="Google Shape;24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46" name="Google Shape;246;p52"/>
            <p:cNvGrpSpPr/>
            <p:nvPr/>
          </p:nvGrpSpPr>
          <p:grpSpPr>
            <a:xfrm>
              <a:off x="5178124" y="1589903"/>
              <a:ext cx="765126" cy="964518"/>
              <a:chOff x="6804248" y="2144238"/>
              <a:chExt cx="1305367" cy="1645545"/>
            </a:xfrm>
          </p:grpSpPr>
          <p:sp>
            <p:nvSpPr>
              <p:cNvPr id="247" name="Google Shape;24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8" name="Google Shape;24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49" name="Google Shape;24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0" name="Google Shape;25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1" name="Google Shape;25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2" name="Google Shape;25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3" name="Google Shape;25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54" name="Google Shape;254;p52"/>
            <p:cNvGrpSpPr/>
            <p:nvPr/>
          </p:nvGrpSpPr>
          <p:grpSpPr>
            <a:xfrm>
              <a:off x="6267079" y="1589903"/>
              <a:ext cx="765126" cy="964518"/>
              <a:chOff x="6804248" y="2144238"/>
              <a:chExt cx="1305367" cy="1645545"/>
            </a:xfrm>
          </p:grpSpPr>
          <p:sp>
            <p:nvSpPr>
              <p:cNvPr id="255" name="Google Shape;25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6" name="Google Shape;25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7" name="Google Shape;25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8" name="Google Shape;25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59" name="Google Shape;25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0" name="Google Shape;26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1" name="Google Shape;26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62" name="Google Shape;262;p52"/>
            <p:cNvGrpSpPr/>
            <p:nvPr/>
          </p:nvGrpSpPr>
          <p:grpSpPr>
            <a:xfrm>
              <a:off x="7356034" y="1589903"/>
              <a:ext cx="765126" cy="964518"/>
              <a:chOff x="6804248" y="2144238"/>
              <a:chExt cx="1305367" cy="1645545"/>
            </a:xfrm>
          </p:grpSpPr>
          <p:sp>
            <p:nvSpPr>
              <p:cNvPr id="263" name="Google Shape;26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4" name="Google Shape;26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5" name="Google Shape;26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6" name="Google Shape;26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7" name="Google Shape;26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8" name="Google Shape;26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69" name="Google Shape;26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70" name="Google Shape;270;p52"/>
            <p:cNvGrpSpPr/>
            <p:nvPr/>
          </p:nvGrpSpPr>
          <p:grpSpPr>
            <a:xfrm>
              <a:off x="8444989" y="1589903"/>
              <a:ext cx="765126" cy="964518"/>
              <a:chOff x="6804248" y="2144238"/>
              <a:chExt cx="1305367" cy="1645545"/>
            </a:xfrm>
          </p:grpSpPr>
          <p:sp>
            <p:nvSpPr>
              <p:cNvPr id="271" name="Google Shape;27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2" name="Google Shape;27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3" name="Google Shape;27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4" name="Google Shape;27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5" name="Google Shape;27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6" name="Google Shape;27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77" name="Google Shape;27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78" name="Google Shape;278;p52"/>
            <p:cNvGrpSpPr/>
            <p:nvPr/>
          </p:nvGrpSpPr>
          <p:grpSpPr>
            <a:xfrm>
              <a:off x="9533944" y="1589903"/>
              <a:ext cx="765126" cy="964518"/>
              <a:chOff x="6804248" y="2144238"/>
              <a:chExt cx="1305367" cy="1645545"/>
            </a:xfrm>
          </p:grpSpPr>
          <p:sp>
            <p:nvSpPr>
              <p:cNvPr id="279" name="Google Shape;27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0" name="Google Shape;28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1" name="Google Shape;28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2" name="Google Shape;28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3" name="Google Shape;28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4" name="Google Shape;28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5" name="Google Shape;28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86" name="Google Shape;286;p52"/>
            <p:cNvGrpSpPr/>
            <p:nvPr/>
          </p:nvGrpSpPr>
          <p:grpSpPr>
            <a:xfrm>
              <a:off x="10622899" y="1589903"/>
              <a:ext cx="765126" cy="964518"/>
              <a:chOff x="6804248" y="2144238"/>
              <a:chExt cx="1305367" cy="1645545"/>
            </a:xfrm>
          </p:grpSpPr>
          <p:sp>
            <p:nvSpPr>
              <p:cNvPr id="287" name="Google Shape;28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8" name="Google Shape;28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89" name="Google Shape;28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0" name="Google Shape;29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1" name="Google Shape;29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2" name="Google Shape;29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3" name="Google Shape;29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294" name="Google Shape;294;p52"/>
            <p:cNvGrpSpPr/>
            <p:nvPr/>
          </p:nvGrpSpPr>
          <p:grpSpPr>
            <a:xfrm>
              <a:off x="11711854" y="1589903"/>
              <a:ext cx="765126" cy="964518"/>
              <a:chOff x="6804248" y="2144238"/>
              <a:chExt cx="1305367" cy="1645545"/>
            </a:xfrm>
          </p:grpSpPr>
          <p:sp>
            <p:nvSpPr>
              <p:cNvPr id="295" name="Google Shape;29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6" name="Google Shape;29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7" name="Google Shape;29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8" name="Google Shape;29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99" name="Google Shape;29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0" name="Google Shape;30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1" name="Google Shape;30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02" name="Google Shape;302;p52"/>
            <p:cNvGrpSpPr/>
            <p:nvPr/>
          </p:nvGrpSpPr>
          <p:grpSpPr>
            <a:xfrm>
              <a:off x="268040" y="2934856"/>
              <a:ext cx="765126" cy="964518"/>
              <a:chOff x="6804248" y="2144238"/>
              <a:chExt cx="1305367" cy="1645545"/>
            </a:xfrm>
          </p:grpSpPr>
          <p:sp>
            <p:nvSpPr>
              <p:cNvPr id="303" name="Google Shape;30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4" name="Google Shape;30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5" name="Google Shape;30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6" name="Google Shape;30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7" name="Google Shape;30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8" name="Google Shape;30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09" name="Google Shape;30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10" name="Google Shape;310;p52"/>
            <p:cNvGrpSpPr/>
            <p:nvPr/>
          </p:nvGrpSpPr>
          <p:grpSpPr>
            <a:xfrm>
              <a:off x="1356995" y="2934856"/>
              <a:ext cx="765126" cy="964518"/>
              <a:chOff x="6804248" y="2144238"/>
              <a:chExt cx="1305367" cy="1645545"/>
            </a:xfrm>
          </p:grpSpPr>
          <p:sp>
            <p:nvSpPr>
              <p:cNvPr id="311" name="Google Shape;31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2" name="Google Shape;31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3" name="Google Shape;31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4" name="Google Shape;31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5" name="Google Shape;31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6" name="Google Shape;31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17" name="Google Shape;31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18" name="Google Shape;318;p52"/>
            <p:cNvGrpSpPr/>
            <p:nvPr/>
          </p:nvGrpSpPr>
          <p:grpSpPr>
            <a:xfrm>
              <a:off x="2445950" y="2934856"/>
              <a:ext cx="765126" cy="964518"/>
              <a:chOff x="6804248" y="2144238"/>
              <a:chExt cx="1305367" cy="1645545"/>
            </a:xfrm>
          </p:grpSpPr>
          <p:sp>
            <p:nvSpPr>
              <p:cNvPr id="319" name="Google Shape;31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0" name="Google Shape;32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1" name="Google Shape;32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2" name="Google Shape;32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3" name="Google Shape;32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4" name="Google Shape;32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5" name="Google Shape;32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26" name="Google Shape;326;p52"/>
            <p:cNvGrpSpPr/>
            <p:nvPr/>
          </p:nvGrpSpPr>
          <p:grpSpPr>
            <a:xfrm>
              <a:off x="3534905" y="2934856"/>
              <a:ext cx="765126" cy="964518"/>
              <a:chOff x="6804248" y="2144238"/>
              <a:chExt cx="1305367" cy="1645545"/>
            </a:xfrm>
          </p:grpSpPr>
          <p:sp>
            <p:nvSpPr>
              <p:cNvPr id="327" name="Google Shape;32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8" name="Google Shape;32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29" name="Google Shape;32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0" name="Google Shape;33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1" name="Google Shape;33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2" name="Google Shape;33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3" name="Google Shape;33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34" name="Google Shape;334;p52"/>
            <p:cNvGrpSpPr/>
            <p:nvPr/>
          </p:nvGrpSpPr>
          <p:grpSpPr>
            <a:xfrm>
              <a:off x="4623860" y="2934856"/>
              <a:ext cx="765126" cy="964518"/>
              <a:chOff x="6804248" y="2144238"/>
              <a:chExt cx="1305367" cy="1645545"/>
            </a:xfrm>
          </p:grpSpPr>
          <p:sp>
            <p:nvSpPr>
              <p:cNvPr id="335" name="Google Shape;33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6" name="Google Shape;33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7" name="Google Shape;33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8" name="Google Shape;33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39" name="Google Shape;33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0" name="Google Shape;34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1" name="Google Shape;34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42" name="Google Shape;342;p52"/>
            <p:cNvGrpSpPr/>
            <p:nvPr/>
          </p:nvGrpSpPr>
          <p:grpSpPr>
            <a:xfrm>
              <a:off x="5712815" y="2934856"/>
              <a:ext cx="765126" cy="964518"/>
              <a:chOff x="6804248" y="2144238"/>
              <a:chExt cx="1305367" cy="1645545"/>
            </a:xfrm>
          </p:grpSpPr>
          <p:sp>
            <p:nvSpPr>
              <p:cNvPr id="343" name="Google Shape;34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4" name="Google Shape;34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5" name="Google Shape;34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6" name="Google Shape;34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7" name="Google Shape;34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8" name="Google Shape;34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49" name="Google Shape;34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50" name="Google Shape;350;p52"/>
            <p:cNvGrpSpPr/>
            <p:nvPr/>
          </p:nvGrpSpPr>
          <p:grpSpPr>
            <a:xfrm>
              <a:off x="6801770" y="2934856"/>
              <a:ext cx="765126" cy="964518"/>
              <a:chOff x="6804248" y="2144238"/>
              <a:chExt cx="1305367" cy="1645545"/>
            </a:xfrm>
          </p:grpSpPr>
          <p:sp>
            <p:nvSpPr>
              <p:cNvPr id="351" name="Google Shape;35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2" name="Google Shape;35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3" name="Google Shape;35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4" name="Google Shape;35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5" name="Google Shape;35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6" name="Google Shape;35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57" name="Google Shape;35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58" name="Google Shape;358;p52"/>
            <p:cNvGrpSpPr/>
            <p:nvPr/>
          </p:nvGrpSpPr>
          <p:grpSpPr>
            <a:xfrm>
              <a:off x="7890725" y="2934856"/>
              <a:ext cx="765126" cy="964518"/>
              <a:chOff x="6804248" y="2144238"/>
              <a:chExt cx="1305367" cy="1645545"/>
            </a:xfrm>
          </p:grpSpPr>
          <p:sp>
            <p:nvSpPr>
              <p:cNvPr id="359" name="Google Shape;35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0" name="Google Shape;36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1" name="Google Shape;36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2" name="Google Shape;36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3" name="Google Shape;36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4" name="Google Shape;36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5" name="Google Shape;36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66" name="Google Shape;366;p52"/>
            <p:cNvGrpSpPr/>
            <p:nvPr/>
          </p:nvGrpSpPr>
          <p:grpSpPr>
            <a:xfrm>
              <a:off x="8979680" y="2934856"/>
              <a:ext cx="765126" cy="964518"/>
              <a:chOff x="6804248" y="2144238"/>
              <a:chExt cx="1305367" cy="1645545"/>
            </a:xfrm>
          </p:grpSpPr>
          <p:sp>
            <p:nvSpPr>
              <p:cNvPr id="367" name="Google Shape;36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8" name="Google Shape;36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69" name="Google Shape;36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0" name="Google Shape;37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1" name="Google Shape;37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2" name="Google Shape;37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3" name="Google Shape;37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74" name="Google Shape;374;p52"/>
            <p:cNvGrpSpPr/>
            <p:nvPr/>
          </p:nvGrpSpPr>
          <p:grpSpPr>
            <a:xfrm>
              <a:off x="10068635" y="2934856"/>
              <a:ext cx="765126" cy="964518"/>
              <a:chOff x="6804248" y="2144238"/>
              <a:chExt cx="1305367" cy="1645545"/>
            </a:xfrm>
          </p:grpSpPr>
          <p:sp>
            <p:nvSpPr>
              <p:cNvPr id="375" name="Google Shape;37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6" name="Google Shape;37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7" name="Google Shape;37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8" name="Google Shape;37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79" name="Google Shape;37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0" name="Google Shape;38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1" name="Google Shape;38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82" name="Google Shape;382;p52"/>
            <p:cNvGrpSpPr/>
            <p:nvPr/>
          </p:nvGrpSpPr>
          <p:grpSpPr>
            <a:xfrm>
              <a:off x="11157590" y="2934856"/>
              <a:ext cx="765126" cy="964518"/>
              <a:chOff x="6804248" y="2144238"/>
              <a:chExt cx="1305367" cy="1645545"/>
            </a:xfrm>
          </p:grpSpPr>
          <p:sp>
            <p:nvSpPr>
              <p:cNvPr id="383" name="Google Shape;38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4" name="Google Shape;38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5" name="Google Shape;38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6" name="Google Shape;38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7" name="Google Shape;38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8" name="Google Shape;38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89" name="Google Shape;38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90" name="Google Shape;390;p52"/>
            <p:cNvGrpSpPr/>
            <p:nvPr/>
          </p:nvGrpSpPr>
          <p:grpSpPr>
            <a:xfrm>
              <a:off x="-266651" y="4279809"/>
              <a:ext cx="765126" cy="964518"/>
              <a:chOff x="6804248" y="2144238"/>
              <a:chExt cx="1305367" cy="1645545"/>
            </a:xfrm>
          </p:grpSpPr>
          <p:sp>
            <p:nvSpPr>
              <p:cNvPr id="391" name="Google Shape;39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2" name="Google Shape;39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3" name="Google Shape;39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4" name="Google Shape;39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5" name="Google Shape;39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6" name="Google Shape;39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397" name="Google Shape;39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398" name="Google Shape;398;p52"/>
            <p:cNvGrpSpPr/>
            <p:nvPr/>
          </p:nvGrpSpPr>
          <p:grpSpPr>
            <a:xfrm>
              <a:off x="822304" y="4279809"/>
              <a:ext cx="765126" cy="964518"/>
              <a:chOff x="6804248" y="2144238"/>
              <a:chExt cx="1305367" cy="1645545"/>
            </a:xfrm>
          </p:grpSpPr>
          <p:sp>
            <p:nvSpPr>
              <p:cNvPr id="399" name="Google Shape;39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0" name="Google Shape;40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1" name="Google Shape;40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2" name="Google Shape;40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3" name="Google Shape;40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4" name="Google Shape;40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5" name="Google Shape;40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06" name="Google Shape;406;p52"/>
            <p:cNvGrpSpPr/>
            <p:nvPr/>
          </p:nvGrpSpPr>
          <p:grpSpPr>
            <a:xfrm>
              <a:off x="1911259" y="4279809"/>
              <a:ext cx="765126" cy="964518"/>
              <a:chOff x="6804248" y="2144238"/>
              <a:chExt cx="1305367" cy="1645545"/>
            </a:xfrm>
          </p:grpSpPr>
          <p:sp>
            <p:nvSpPr>
              <p:cNvPr id="407" name="Google Shape;40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8" name="Google Shape;40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09" name="Google Shape;40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0" name="Google Shape;41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1" name="Google Shape;41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2" name="Google Shape;41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3" name="Google Shape;41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14" name="Google Shape;414;p52"/>
            <p:cNvGrpSpPr/>
            <p:nvPr/>
          </p:nvGrpSpPr>
          <p:grpSpPr>
            <a:xfrm>
              <a:off x="3000214" y="4279809"/>
              <a:ext cx="765126" cy="964518"/>
              <a:chOff x="6804248" y="2144238"/>
              <a:chExt cx="1305367" cy="1645545"/>
            </a:xfrm>
          </p:grpSpPr>
          <p:sp>
            <p:nvSpPr>
              <p:cNvPr id="415" name="Google Shape;41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6" name="Google Shape;41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7" name="Google Shape;41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8" name="Google Shape;41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19" name="Google Shape;41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0" name="Google Shape;42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1" name="Google Shape;42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22" name="Google Shape;422;p52"/>
            <p:cNvGrpSpPr/>
            <p:nvPr/>
          </p:nvGrpSpPr>
          <p:grpSpPr>
            <a:xfrm>
              <a:off x="4089169" y="4279809"/>
              <a:ext cx="765126" cy="964518"/>
              <a:chOff x="6804248" y="2144238"/>
              <a:chExt cx="1305367" cy="1645545"/>
            </a:xfrm>
          </p:grpSpPr>
          <p:sp>
            <p:nvSpPr>
              <p:cNvPr id="423" name="Google Shape;42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4" name="Google Shape;42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5" name="Google Shape;42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6" name="Google Shape;42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7" name="Google Shape;42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8" name="Google Shape;42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29" name="Google Shape;42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30" name="Google Shape;430;p52"/>
            <p:cNvGrpSpPr/>
            <p:nvPr/>
          </p:nvGrpSpPr>
          <p:grpSpPr>
            <a:xfrm>
              <a:off x="5178124" y="4279809"/>
              <a:ext cx="765126" cy="964518"/>
              <a:chOff x="6804248" y="2144238"/>
              <a:chExt cx="1305367" cy="1645545"/>
            </a:xfrm>
          </p:grpSpPr>
          <p:sp>
            <p:nvSpPr>
              <p:cNvPr id="431" name="Google Shape;43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2" name="Google Shape;43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3" name="Google Shape;43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4" name="Google Shape;43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5" name="Google Shape;43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6" name="Google Shape;43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37" name="Google Shape;43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38" name="Google Shape;438;p52"/>
            <p:cNvGrpSpPr/>
            <p:nvPr/>
          </p:nvGrpSpPr>
          <p:grpSpPr>
            <a:xfrm>
              <a:off x="6267079" y="4279809"/>
              <a:ext cx="765126" cy="964518"/>
              <a:chOff x="6804248" y="2144238"/>
              <a:chExt cx="1305367" cy="1645545"/>
            </a:xfrm>
          </p:grpSpPr>
          <p:sp>
            <p:nvSpPr>
              <p:cNvPr id="439" name="Google Shape;43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0" name="Google Shape;44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1" name="Google Shape;44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2" name="Google Shape;44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3" name="Google Shape;44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4" name="Google Shape;44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5" name="Google Shape;44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46" name="Google Shape;446;p52"/>
            <p:cNvGrpSpPr/>
            <p:nvPr/>
          </p:nvGrpSpPr>
          <p:grpSpPr>
            <a:xfrm>
              <a:off x="7356034" y="4279809"/>
              <a:ext cx="765126" cy="964518"/>
              <a:chOff x="6804248" y="2144238"/>
              <a:chExt cx="1305367" cy="1645545"/>
            </a:xfrm>
          </p:grpSpPr>
          <p:sp>
            <p:nvSpPr>
              <p:cNvPr id="447" name="Google Shape;44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8" name="Google Shape;44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49" name="Google Shape;44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0" name="Google Shape;45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1" name="Google Shape;45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2" name="Google Shape;45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3" name="Google Shape;45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54" name="Google Shape;454;p52"/>
            <p:cNvGrpSpPr/>
            <p:nvPr/>
          </p:nvGrpSpPr>
          <p:grpSpPr>
            <a:xfrm>
              <a:off x="8444989" y="4279809"/>
              <a:ext cx="765126" cy="964518"/>
              <a:chOff x="6804248" y="2144238"/>
              <a:chExt cx="1305367" cy="1645545"/>
            </a:xfrm>
          </p:grpSpPr>
          <p:sp>
            <p:nvSpPr>
              <p:cNvPr id="455" name="Google Shape;45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6" name="Google Shape;45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7" name="Google Shape;45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8" name="Google Shape;45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59" name="Google Shape;45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0" name="Google Shape;46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1" name="Google Shape;46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62" name="Google Shape;462;p52"/>
            <p:cNvGrpSpPr/>
            <p:nvPr/>
          </p:nvGrpSpPr>
          <p:grpSpPr>
            <a:xfrm>
              <a:off x="9533944" y="4279809"/>
              <a:ext cx="765126" cy="964518"/>
              <a:chOff x="6804248" y="2144238"/>
              <a:chExt cx="1305367" cy="1645545"/>
            </a:xfrm>
          </p:grpSpPr>
          <p:sp>
            <p:nvSpPr>
              <p:cNvPr id="463" name="Google Shape;46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4" name="Google Shape;46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5" name="Google Shape;46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6" name="Google Shape;46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7" name="Google Shape;46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8" name="Google Shape;46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69" name="Google Shape;46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70" name="Google Shape;470;p52"/>
            <p:cNvGrpSpPr/>
            <p:nvPr/>
          </p:nvGrpSpPr>
          <p:grpSpPr>
            <a:xfrm>
              <a:off x="10622899" y="4279809"/>
              <a:ext cx="765126" cy="964518"/>
              <a:chOff x="6804248" y="2144238"/>
              <a:chExt cx="1305367" cy="1645545"/>
            </a:xfrm>
          </p:grpSpPr>
          <p:sp>
            <p:nvSpPr>
              <p:cNvPr id="471" name="Google Shape;47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2" name="Google Shape;47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3" name="Google Shape;47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4" name="Google Shape;47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5" name="Google Shape;47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6" name="Google Shape;47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77" name="Google Shape;47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78" name="Google Shape;478;p52"/>
            <p:cNvGrpSpPr/>
            <p:nvPr/>
          </p:nvGrpSpPr>
          <p:grpSpPr>
            <a:xfrm>
              <a:off x="11711854" y="4279809"/>
              <a:ext cx="765126" cy="964518"/>
              <a:chOff x="6804248" y="2144238"/>
              <a:chExt cx="1305367" cy="1645545"/>
            </a:xfrm>
          </p:grpSpPr>
          <p:sp>
            <p:nvSpPr>
              <p:cNvPr id="479" name="Google Shape;47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0" name="Google Shape;48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1" name="Google Shape;48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2" name="Google Shape;48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3" name="Google Shape;48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4" name="Google Shape;48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5" name="Google Shape;48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86" name="Google Shape;486;p52"/>
            <p:cNvGrpSpPr/>
            <p:nvPr/>
          </p:nvGrpSpPr>
          <p:grpSpPr>
            <a:xfrm>
              <a:off x="268040" y="5624760"/>
              <a:ext cx="765126" cy="964518"/>
              <a:chOff x="6804248" y="2144238"/>
              <a:chExt cx="1305367" cy="1645545"/>
            </a:xfrm>
          </p:grpSpPr>
          <p:sp>
            <p:nvSpPr>
              <p:cNvPr id="487" name="Google Shape;48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8" name="Google Shape;48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89" name="Google Shape;48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0" name="Google Shape;49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1" name="Google Shape;49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2" name="Google Shape;49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3" name="Google Shape;49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494" name="Google Shape;494;p52"/>
            <p:cNvGrpSpPr/>
            <p:nvPr/>
          </p:nvGrpSpPr>
          <p:grpSpPr>
            <a:xfrm>
              <a:off x="1356995" y="5624760"/>
              <a:ext cx="765126" cy="964518"/>
              <a:chOff x="6804248" y="2144238"/>
              <a:chExt cx="1305367" cy="1645545"/>
            </a:xfrm>
          </p:grpSpPr>
          <p:sp>
            <p:nvSpPr>
              <p:cNvPr id="495" name="Google Shape;49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6" name="Google Shape;49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7" name="Google Shape;49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8" name="Google Shape;49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499" name="Google Shape;49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0" name="Google Shape;50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1" name="Google Shape;50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02" name="Google Shape;502;p52"/>
            <p:cNvGrpSpPr/>
            <p:nvPr/>
          </p:nvGrpSpPr>
          <p:grpSpPr>
            <a:xfrm>
              <a:off x="2445950" y="5624760"/>
              <a:ext cx="765126" cy="964518"/>
              <a:chOff x="6804248" y="2144238"/>
              <a:chExt cx="1305367" cy="1645545"/>
            </a:xfrm>
          </p:grpSpPr>
          <p:sp>
            <p:nvSpPr>
              <p:cNvPr id="503" name="Google Shape;50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4" name="Google Shape;50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5" name="Google Shape;50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6" name="Google Shape;50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7" name="Google Shape;50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8" name="Google Shape;50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09" name="Google Shape;50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10" name="Google Shape;510;p52"/>
            <p:cNvGrpSpPr/>
            <p:nvPr/>
          </p:nvGrpSpPr>
          <p:grpSpPr>
            <a:xfrm>
              <a:off x="3534905" y="5624760"/>
              <a:ext cx="765126" cy="964518"/>
              <a:chOff x="6804248" y="2144238"/>
              <a:chExt cx="1305367" cy="1645545"/>
            </a:xfrm>
          </p:grpSpPr>
          <p:sp>
            <p:nvSpPr>
              <p:cNvPr id="511" name="Google Shape;51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2" name="Google Shape;51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3" name="Google Shape;51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4" name="Google Shape;51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5" name="Google Shape;51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6" name="Google Shape;51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17" name="Google Shape;51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18" name="Google Shape;518;p52"/>
            <p:cNvGrpSpPr/>
            <p:nvPr/>
          </p:nvGrpSpPr>
          <p:grpSpPr>
            <a:xfrm>
              <a:off x="4623860" y="5624760"/>
              <a:ext cx="765126" cy="964518"/>
              <a:chOff x="6804248" y="2144238"/>
              <a:chExt cx="1305367" cy="1645545"/>
            </a:xfrm>
          </p:grpSpPr>
          <p:sp>
            <p:nvSpPr>
              <p:cNvPr id="519" name="Google Shape;51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0" name="Google Shape;52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1" name="Google Shape;52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2" name="Google Shape;52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3" name="Google Shape;52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4" name="Google Shape;52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5" name="Google Shape;52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26" name="Google Shape;526;p52"/>
            <p:cNvGrpSpPr/>
            <p:nvPr/>
          </p:nvGrpSpPr>
          <p:grpSpPr>
            <a:xfrm>
              <a:off x="5712815" y="5624760"/>
              <a:ext cx="765126" cy="964518"/>
              <a:chOff x="6804248" y="2144238"/>
              <a:chExt cx="1305367" cy="1645545"/>
            </a:xfrm>
          </p:grpSpPr>
          <p:sp>
            <p:nvSpPr>
              <p:cNvPr id="527" name="Google Shape;52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8" name="Google Shape;52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29" name="Google Shape;52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0" name="Google Shape;53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1" name="Google Shape;53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2" name="Google Shape;53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3" name="Google Shape;53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34" name="Google Shape;534;p52"/>
            <p:cNvGrpSpPr/>
            <p:nvPr/>
          </p:nvGrpSpPr>
          <p:grpSpPr>
            <a:xfrm>
              <a:off x="6801770" y="5624760"/>
              <a:ext cx="765126" cy="964518"/>
              <a:chOff x="6804248" y="2144238"/>
              <a:chExt cx="1305367" cy="1645545"/>
            </a:xfrm>
          </p:grpSpPr>
          <p:sp>
            <p:nvSpPr>
              <p:cNvPr id="535" name="Google Shape;535;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6" name="Google Shape;536;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7" name="Google Shape;537;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8" name="Google Shape;538;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39" name="Google Shape;539;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0" name="Google Shape;540;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1" name="Google Shape;541;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42" name="Google Shape;542;p52"/>
            <p:cNvGrpSpPr/>
            <p:nvPr/>
          </p:nvGrpSpPr>
          <p:grpSpPr>
            <a:xfrm>
              <a:off x="7890725" y="5624760"/>
              <a:ext cx="765126" cy="964518"/>
              <a:chOff x="6804248" y="2144238"/>
              <a:chExt cx="1305367" cy="1645545"/>
            </a:xfrm>
          </p:grpSpPr>
          <p:sp>
            <p:nvSpPr>
              <p:cNvPr id="543" name="Google Shape;543;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4" name="Google Shape;544;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5" name="Google Shape;545;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6" name="Google Shape;546;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7" name="Google Shape;547;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8" name="Google Shape;548;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49" name="Google Shape;549;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50" name="Google Shape;550;p52"/>
            <p:cNvGrpSpPr/>
            <p:nvPr/>
          </p:nvGrpSpPr>
          <p:grpSpPr>
            <a:xfrm>
              <a:off x="8979680" y="5624760"/>
              <a:ext cx="765126" cy="964518"/>
              <a:chOff x="6804248" y="2144238"/>
              <a:chExt cx="1305367" cy="1645545"/>
            </a:xfrm>
          </p:grpSpPr>
          <p:sp>
            <p:nvSpPr>
              <p:cNvPr id="551" name="Google Shape;551;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2" name="Google Shape;552;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3" name="Google Shape;553;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4" name="Google Shape;554;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5" name="Google Shape;555;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6" name="Google Shape;556;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57" name="Google Shape;557;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58" name="Google Shape;558;p52"/>
            <p:cNvGrpSpPr/>
            <p:nvPr/>
          </p:nvGrpSpPr>
          <p:grpSpPr>
            <a:xfrm>
              <a:off x="10068635" y="5624760"/>
              <a:ext cx="765126" cy="964518"/>
              <a:chOff x="6804248" y="2144238"/>
              <a:chExt cx="1305367" cy="1645545"/>
            </a:xfrm>
          </p:grpSpPr>
          <p:sp>
            <p:nvSpPr>
              <p:cNvPr id="559" name="Google Shape;559;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0" name="Google Shape;560;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1" name="Google Shape;561;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2" name="Google Shape;562;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3" name="Google Shape;563;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4" name="Google Shape;564;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5" name="Google Shape;565;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nvGrpSpPr>
            <p:cNvPr id="566" name="Google Shape;566;p52"/>
            <p:cNvGrpSpPr/>
            <p:nvPr/>
          </p:nvGrpSpPr>
          <p:grpSpPr>
            <a:xfrm>
              <a:off x="11157590" y="5624760"/>
              <a:ext cx="765126" cy="964518"/>
              <a:chOff x="6804248" y="2144238"/>
              <a:chExt cx="1305367" cy="1645545"/>
            </a:xfrm>
          </p:grpSpPr>
          <p:sp>
            <p:nvSpPr>
              <p:cNvPr id="567" name="Google Shape;567;p52"/>
              <p:cNvSpPr/>
              <p:nvPr/>
            </p:nvSpPr>
            <p:spPr>
              <a:xfrm flipH="1">
                <a:off x="7253541" y="3472481"/>
                <a:ext cx="406780" cy="72647"/>
              </a:xfrm>
              <a:custGeom>
                <a:avLst/>
                <a:gdLst/>
                <a:ahLst/>
                <a:cxnLst/>
                <a:rect l="l" t="t" r="r" b="b"/>
                <a:pathLst>
                  <a:path w="920008" h="164304" extrusionOk="0">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8" name="Google Shape;568;p52"/>
              <p:cNvSpPr/>
              <p:nvPr/>
            </p:nvSpPr>
            <p:spPr>
              <a:xfrm flipH="1">
                <a:off x="7297125" y="3673561"/>
                <a:ext cx="319612" cy="116222"/>
              </a:xfrm>
              <a:custGeom>
                <a:avLst/>
                <a:gdLst/>
                <a:ahLst/>
                <a:cxnLst/>
                <a:rect l="l" t="t" r="r" b="b"/>
                <a:pathLst>
                  <a:path w="722862" h="262858" extrusionOk="0">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69" name="Google Shape;569;p52"/>
              <p:cNvSpPr/>
              <p:nvPr/>
            </p:nvSpPr>
            <p:spPr>
              <a:xfrm flipH="1">
                <a:off x="7268070" y="3573021"/>
                <a:ext cx="377724" cy="72648"/>
              </a:xfrm>
              <a:custGeom>
                <a:avLst/>
                <a:gdLst/>
                <a:ahLst/>
                <a:cxnLst/>
                <a:rect l="l" t="t" r="r" b="b"/>
                <a:pathLst>
                  <a:path w="854293" h="164306" extrusionOk="0">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0" name="Google Shape;570;p52"/>
              <p:cNvSpPr/>
              <p:nvPr/>
            </p:nvSpPr>
            <p:spPr>
              <a:xfrm flipH="1">
                <a:off x="7239014" y="3371941"/>
                <a:ext cx="435836" cy="72647"/>
              </a:xfrm>
              <a:custGeom>
                <a:avLst/>
                <a:gdLst/>
                <a:ahLst/>
                <a:cxnLst/>
                <a:rect l="l" t="t" r="r" b="b"/>
                <a:pathLst>
                  <a:path w="985723" h="164305" extrusionOk="0">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1" name="Google Shape;571;p52"/>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2" name="Google Shape;572;p52"/>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73" name="Google Shape;573;p52"/>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solidFill>
          <a:schemeClr val="accent1"/>
        </a:solidFill>
        <a:effectLst/>
      </p:bgPr>
    </p:bg>
    <p:spTree>
      <p:nvGrpSpPr>
        <p:cNvPr id="1" name="Shape 574"/>
        <p:cNvGrpSpPr/>
        <p:nvPr/>
      </p:nvGrpSpPr>
      <p:grpSpPr>
        <a:xfrm>
          <a:off x="0" y="0"/>
          <a:ext cx="0" cy="0"/>
          <a:chOff x="0" y="0"/>
          <a:chExt cx="0" cy="0"/>
        </a:xfrm>
      </p:grpSpPr>
      <p:sp>
        <p:nvSpPr>
          <p:cNvPr id="575" name="Google Shape;575;p53"/>
          <p:cNvSpPr/>
          <p:nvPr/>
        </p:nvSpPr>
        <p:spPr>
          <a:xfrm rot="10800000" flipH="1">
            <a:off x="926207" y="157106"/>
            <a:ext cx="525636" cy="1404914"/>
          </a:xfrm>
          <a:custGeom>
            <a:avLst/>
            <a:gdLst/>
            <a:ahLst/>
            <a:cxnLst/>
            <a:rect l="l" t="t" r="r" b="b"/>
            <a:pathLst>
              <a:path w="525636" h="1404914" extrusionOk="0">
                <a:moveTo>
                  <a:pt x="205688" y="1383334"/>
                </a:moveTo>
                <a:cubicBezTo>
                  <a:pt x="101750" y="1382591"/>
                  <a:pt x="28250" y="1322456"/>
                  <a:pt x="19342" y="1239305"/>
                </a:cubicBezTo>
                <a:cubicBezTo>
                  <a:pt x="12660" y="1178427"/>
                  <a:pt x="40130" y="1132397"/>
                  <a:pt x="87644" y="1098246"/>
                </a:cubicBezTo>
                <a:cubicBezTo>
                  <a:pt x="150006" y="1052959"/>
                  <a:pt x="221278" y="1038853"/>
                  <a:pt x="296263" y="1041080"/>
                </a:cubicBezTo>
                <a:cubicBezTo>
                  <a:pt x="337838" y="1042565"/>
                  <a:pt x="379413" y="1048504"/>
                  <a:pt x="419503" y="1061868"/>
                </a:cubicBezTo>
                <a:cubicBezTo>
                  <a:pt x="430639" y="1064838"/>
                  <a:pt x="438064" y="1066323"/>
                  <a:pt x="434352" y="1080428"/>
                </a:cubicBezTo>
                <a:cubicBezTo>
                  <a:pt x="411336" y="1162836"/>
                  <a:pt x="386095" y="1243759"/>
                  <a:pt x="331899" y="1312061"/>
                </a:cubicBezTo>
                <a:cubicBezTo>
                  <a:pt x="297747" y="1355864"/>
                  <a:pt x="253202" y="1383334"/>
                  <a:pt x="205688" y="1383334"/>
                </a:cubicBezTo>
                <a:close/>
                <a:moveTo>
                  <a:pt x="200584" y="1404864"/>
                </a:moveTo>
                <a:cubicBezTo>
                  <a:pt x="257842" y="1403564"/>
                  <a:pt x="317421" y="1377022"/>
                  <a:pt x="362337" y="1310576"/>
                </a:cubicBezTo>
                <a:cubicBezTo>
                  <a:pt x="406883" y="1244502"/>
                  <a:pt x="432124" y="1170261"/>
                  <a:pt x="453655" y="1094534"/>
                </a:cubicBezTo>
                <a:cubicBezTo>
                  <a:pt x="456254" y="1085254"/>
                  <a:pt x="458481" y="1080243"/>
                  <a:pt x="462285" y="1078387"/>
                </a:cubicBezTo>
                <a:lnTo>
                  <a:pt x="466239" y="1078995"/>
                </a:lnTo>
                <a:lnTo>
                  <a:pt x="471806" y="1055257"/>
                </a:lnTo>
                <a:lnTo>
                  <a:pt x="469234" y="1053817"/>
                </a:lnTo>
                <a:cubicBezTo>
                  <a:pt x="462517" y="1047205"/>
                  <a:pt x="465718" y="1038296"/>
                  <a:pt x="468503" y="1027717"/>
                </a:cubicBezTo>
                <a:cubicBezTo>
                  <a:pt x="486321" y="960157"/>
                  <a:pt x="504881" y="892597"/>
                  <a:pt x="515275" y="823552"/>
                </a:cubicBezTo>
                <a:cubicBezTo>
                  <a:pt x="530123" y="722584"/>
                  <a:pt x="534578" y="622358"/>
                  <a:pt x="490033" y="526586"/>
                </a:cubicBezTo>
                <a:cubicBezTo>
                  <a:pt x="457367" y="457542"/>
                  <a:pt x="402428" y="408542"/>
                  <a:pt x="344519" y="363255"/>
                </a:cubicBezTo>
                <a:cubicBezTo>
                  <a:pt x="253944" y="292726"/>
                  <a:pt x="178961" y="211803"/>
                  <a:pt x="144068" y="99698"/>
                </a:cubicBezTo>
                <a:cubicBezTo>
                  <a:pt x="135159" y="70744"/>
                  <a:pt x="128663" y="41789"/>
                  <a:pt x="125601" y="12000"/>
                </a:cubicBezTo>
                <a:lnTo>
                  <a:pt x="125877" y="0"/>
                </a:lnTo>
                <a:lnTo>
                  <a:pt x="109081" y="0"/>
                </a:lnTo>
                <a:lnTo>
                  <a:pt x="110044" y="33750"/>
                </a:lnTo>
                <a:cubicBezTo>
                  <a:pt x="124069" y="138257"/>
                  <a:pt x="170981" y="230548"/>
                  <a:pt x="251717" y="309059"/>
                </a:cubicBezTo>
                <a:cubicBezTo>
                  <a:pt x="291808" y="348407"/>
                  <a:pt x="335611" y="384043"/>
                  <a:pt x="378670" y="419678"/>
                </a:cubicBezTo>
                <a:cubicBezTo>
                  <a:pt x="469245" y="494662"/>
                  <a:pt x="510078" y="591919"/>
                  <a:pt x="508593" y="708478"/>
                </a:cubicBezTo>
                <a:cubicBezTo>
                  <a:pt x="507109" y="819098"/>
                  <a:pt x="477412" y="925264"/>
                  <a:pt x="449942" y="1030687"/>
                </a:cubicBezTo>
                <a:cubicBezTo>
                  <a:pt x="446230" y="1045535"/>
                  <a:pt x="439549" y="1044792"/>
                  <a:pt x="426927" y="1041823"/>
                </a:cubicBezTo>
                <a:cubicBezTo>
                  <a:pt x="397973" y="1035140"/>
                  <a:pt x="368277" y="1028459"/>
                  <a:pt x="338580" y="1025489"/>
                </a:cubicBezTo>
                <a:cubicBezTo>
                  <a:pt x="242066" y="1015095"/>
                  <a:pt x="150749" y="1027717"/>
                  <a:pt x="70568" y="1088594"/>
                </a:cubicBezTo>
                <a:cubicBezTo>
                  <a:pt x="-15551" y="1154669"/>
                  <a:pt x="-24461" y="1273455"/>
                  <a:pt x="52750" y="1347697"/>
                </a:cubicBezTo>
                <a:cubicBezTo>
                  <a:pt x="88386" y="1382220"/>
                  <a:pt x="143325" y="1406163"/>
                  <a:pt x="200584" y="14048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53"/>
          <p:cNvSpPr/>
          <p:nvPr/>
        </p:nvSpPr>
        <p:spPr>
          <a:xfrm rot="10800000">
            <a:off x="1371492" y="290672"/>
            <a:ext cx="10575133" cy="1562905"/>
          </a:xfrm>
          <a:custGeom>
            <a:avLst/>
            <a:gdLst/>
            <a:ahLst/>
            <a:cxnLst/>
            <a:rect l="l" t="t" r="r" b="b"/>
            <a:pathLst>
              <a:path w="10575133" h="1562905" extrusionOk="0">
                <a:moveTo>
                  <a:pt x="4960764" y="1063167"/>
                </a:moveTo>
                <a:cubicBezTo>
                  <a:pt x="4904248" y="1066694"/>
                  <a:pt x="4849123" y="1087852"/>
                  <a:pt x="4807177" y="1126458"/>
                </a:cubicBezTo>
                <a:cubicBezTo>
                  <a:pt x="4758920" y="1171002"/>
                  <a:pt x="4726996" y="1224456"/>
                  <a:pt x="4725511" y="1291274"/>
                </a:cubicBezTo>
                <a:cubicBezTo>
                  <a:pt x="4724769" y="1339531"/>
                  <a:pt x="4742587" y="1382591"/>
                  <a:pt x="4776738" y="1416743"/>
                </a:cubicBezTo>
                <a:cubicBezTo>
                  <a:pt x="4797526" y="1437529"/>
                  <a:pt x="4824995" y="1420454"/>
                  <a:pt x="4842813" y="1424166"/>
                </a:cubicBezTo>
                <a:cubicBezTo>
                  <a:pt x="4862116" y="1424166"/>
                  <a:pt x="4876221" y="1425651"/>
                  <a:pt x="4889585" y="1424166"/>
                </a:cubicBezTo>
                <a:cubicBezTo>
                  <a:pt x="4965311" y="1416743"/>
                  <a:pt x="5040295" y="1407833"/>
                  <a:pt x="5107113" y="1367000"/>
                </a:cubicBezTo>
                <a:cubicBezTo>
                  <a:pt x="5195460" y="1312061"/>
                  <a:pt x="5229611" y="1177684"/>
                  <a:pt x="5122703" y="1105670"/>
                </a:cubicBezTo>
                <a:cubicBezTo>
                  <a:pt x="5075189" y="1073746"/>
                  <a:pt x="5017281" y="1059641"/>
                  <a:pt x="4960764" y="1063167"/>
                </a:cubicBezTo>
                <a:close/>
                <a:moveTo>
                  <a:pt x="296263" y="1041080"/>
                </a:moveTo>
                <a:cubicBezTo>
                  <a:pt x="221278" y="1038853"/>
                  <a:pt x="150006" y="1052959"/>
                  <a:pt x="87644" y="1098246"/>
                </a:cubicBezTo>
                <a:cubicBezTo>
                  <a:pt x="40130" y="1132397"/>
                  <a:pt x="12660" y="1178427"/>
                  <a:pt x="19342" y="1239305"/>
                </a:cubicBezTo>
                <a:cubicBezTo>
                  <a:pt x="28250" y="1322456"/>
                  <a:pt x="101750" y="1382591"/>
                  <a:pt x="205688" y="1383334"/>
                </a:cubicBez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lose/>
                <a:moveTo>
                  <a:pt x="109081" y="0"/>
                </a:move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cubicBezTo>
                  <a:pt x="1912500" y="1447923"/>
                  <a:pt x="2100332" y="1431591"/>
                  <a:pt x="2288163" y="1414514"/>
                </a:cubicBezTo>
                <a:cubicBezTo>
                  <a:pt x="2482676" y="1396697"/>
                  <a:pt x="2677187" y="1381106"/>
                  <a:pt x="2872443" y="1371455"/>
                </a:cubicBezTo>
                <a:cubicBezTo>
                  <a:pt x="3140455" y="1358834"/>
                  <a:pt x="3408467" y="1343243"/>
                  <a:pt x="3676478" y="1346213"/>
                </a:cubicBezTo>
                <a:cubicBezTo>
                  <a:pt x="3886582" y="1348440"/>
                  <a:pt x="4095201" y="1369227"/>
                  <a:pt x="4303077" y="1398182"/>
                </a:cubicBezTo>
                <a:cubicBezTo>
                  <a:pt x="4450818" y="1418969"/>
                  <a:pt x="4600043" y="1433818"/>
                  <a:pt x="4751495" y="1427879"/>
                </a:cubicBezTo>
                <a:cubicBezTo>
                  <a:pt x="4751495" y="1413773"/>
                  <a:pt x="4740359" y="1407091"/>
                  <a:pt x="4735162" y="1397439"/>
                </a:cubicBezTo>
                <a:cubicBezTo>
                  <a:pt x="4689875" y="1318743"/>
                  <a:pt x="4695814" y="1241532"/>
                  <a:pt x="4744814" y="1167291"/>
                </a:cubicBezTo>
                <a:cubicBezTo>
                  <a:pt x="4848010" y="1010641"/>
                  <a:pt x="5035098" y="1009899"/>
                  <a:pt x="5150915" y="1101959"/>
                </a:cubicBezTo>
                <a:cubicBezTo>
                  <a:pt x="5236292" y="1169517"/>
                  <a:pt x="5228869" y="1293501"/>
                  <a:pt x="5139779" y="1367000"/>
                </a:cubicBezTo>
                <a:cubicBezTo>
                  <a:pt x="5088552" y="1409318"/>
                  <a:pt x="5026932" y="1425651"/>
                  <a:pt x="4963084" y="1435303"/>
                </a:cubicBezTo>
                <a:cubicBezTo>
                  <a:pt x="4914827" y="1442727"/>
                  <a:pt x="4865828" y="1446439"/>
                  <a:pt x="4810147" y="1447923"/>
                </a:cubicBezTo>
                <a:cubicBezTo>
                  <a:pt x="4856177" y="1485787"/>
                  <a:pt x="4904434" y="1504348"/>
                  <a:pt x="4954918" y="1516226"/>
                </a:cubicBezTo>
                <a:cubicBezTo>
                  <a:pt x="5112310" y="1554089"/>
                  <a:pt x="5268959" y="1544437"/>
                  <a:pt x="5425609" y="1510286"/>
                </a:cubicBezTo>
                <a:cubicBezTo>
                  <a:pt x="5585971" y="1474650"/>
                  <a:pt x="5738166" y="1411545"/>
                  <a:pt x="5893330" y="1361061"/>
                </a:cubicBezTo>
                <a:cubicBezTo>
                  <a:pt x="6038101" y="1313546"/>
                  <a:pt x="6185842" y="1286077"/>
                  <a:pt x="6337295" y="1271971"/>
                </a:cubicBezTo>
                <a:cubicBezTo>
                  <a:pt x="6598624" y="1247471"/>
                  <a:pt x="6859213" y="1258607"/>
                  <a:pt x="7120543" y="1270486"/>
                </a:cubicBezTo>
                <a:lnTo>
                  <a:pt x="7740459" y="1296471"/>
                </a:lnTo>
                <a:cubicBezTo>
                  <a:pt x="7879289" y="1303153"/>
                  <a:pt x="8017379" y="1318001"/>
                  <a:pt x="8154725" y="1338789"/>
                </a:cubicBezTo>
                <a:cubicBezTo>
                  <a:pt x="8252725" y="1352894"/>
                  <a:pt x="8347753" y="1380364"/>
                  <a:pt x="8445753" y="1395212"/>
                </a:cubicBezTo>
                <a:cubicBezTo>
                  <a:pt x="8591266" y="1416743"/>
                  <a:pt x="8737522" y="1415258"/>
                  <a:pt x="8884520" y="1405606"/>
                </a:cubicBezTo>
                <a:lnTo>
                  <a:pt x="9393075" y="1372197"/>
                </a:lnTo>
                <a:cubicBezTo>
                  <a:pt x="9602435" y="1357349"/>
                  <a:pt x="9827294" y="1326087"/>
                  <a:pt x="10023385" y="1322456"/>
                </a:cubicBezTo>
                <a:cubicBezTo>
                  <a:pt x="10219477" y="1318824"/>
                  <a:pt x="10375609" y="1313019"/>
                  <a:pt x="10569624" y="1350406"/>
                </a:cubicBezTo>
                <a:cubicBezTo>
                  <a:pt x="10569624" y="1357829"/>
                  <a:pt x="10575133" y="1365996"/>
                  <a:pt x="10575133" y="1373420"/>
                </a:cubicBezTo>
                <a:cubicBezTo>
                  <a:pt x="10357424" y="1324770"/>
                  <a:pt x="10125117" y="1348520"/>
                  <a:pt x="9935779" y="1351409"/>
                </a:cubicBezTo>
                <a:cubicBezTo>
                  <a:pt x="9746441" y="1354299"/>
                  <a:pt x="9604662" y="1377642"/>
                  <a:pt x="9439104" y="1390758"/>
                </a:cubicBezTo>
                <a:lnTo>
                  <a:pt x="8973610" y="1422681"/>
                </a:lnTo>
                <a:cubicBezTo>
                  <a:pt x="8788006" y="1434560"/>
                  <a:pt x="8602402" y="1444954"/>
                  <a:pt x="8418283" y="1413030"/>
                </a:cubicBezTo>
                <a:cubicBezTo>
                  <a:pt x="8336618" y="1399666"/>
                  <a:pt x="8257179" y="1378137"/>
                  <a:pt x="8175514" y="1364774"/>
                </a:cubicBezTo>
                <a:cubicBezTo>
                  <a:pt x="8044849" y="1343243"/>
                  <a:pt x="7914184" y="1328395"/>
                  <a:pt x="7782033" y="1321713"/>
                </a:cubicBezTo>
                <a:lnTo>
                  <a:pt x="7039619" y="1289047"/>
                </a:lnTo>
                <a:cubicBezTo>
                  <a:pt x="6815409" y="1280137"/>
                  <a:pt x="6591201" y="1274199"/>
                  <a:pt x="6366991" y="1291274"/>
                </a:cubicBezTo>
                <a:cubicBezTo>
                  <a:pt x="6155403" y="1307607"/>
                  <a:pt x="5952723" y="1358834"/>
                  <a:pt x="5754499" y="1432333"/>
                </a:cubicBezTo>
                <a:cubicBezTo>
                  <a:pt x="5637196" y="1476135"/>
                  <a:pt x="5519153" y="1516968"/>
                  <a:pt x="5395912" y="1539983"/>
                </a:cubicBezTo>
                <a:cubicBezTo>
                  <a:pt x="5240747" y="1568195"/>
                  <a:pt x="5085582" y="1575619"/>
                  <a:pt x="4931160" y="1531817"/>
                </a:cubicBezTo>
                <a:cubicBezTo>
                  <a:pt x="4880676" y="1516968"/>
                  <a:pt x="4833162" y="1494696"/>
                  <a:pt x="4792329" y="1461287"/>
                </a:cubicBezTo>
                <a:cubicBezTo>
                  <a:pt x="4784162" y="1454605"/>
                  <a:pt x="4775995" y="1448666"/>
                  <a:pt x="4764117" y="1449408"/>
                </a:cubicBezTo>
                <a:cubicBezTo>
                  <a:pt x="4568119" y="1457575"/>
                  <a:pt x="4375091" y="1429363"/>
                  <a:pt x="4181321" y="1404121"/>
                </a:cubicBezTo>
                <a:cubicBezTo>
                  <a:pt x="3911081" y="1368485"/>
                  <a:pt x="3639358" y="1361061"/>
                  <a:pt x="3366892" y="1372197"/>
                </a:cubicBezTo>
                <a:cubicBezTo>
                  <a:pt x="3125606" y="1381849"/>
                  <a:pt x="2883580" y="1390758"/>
                  <a:pt x="2642294" y="1408576"/>
                </a:cubicBezTo>
                <a:lnTo>
                  <a:pt x="2047620" y="1458317"/>
                </a:lnTo>
                <a:cubicBezTo>
                  <a:pt x="1762533" y="1481332"/>
                  <a:pt x="1477445" y="149543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p53"/>
          <p:cNvSpPr/>
          <p:nvPr/>
        </p:nvSpPr>
        <p:spPr>
          <a:xfrm>
            <a:off x="937614" y="1616329"/>
            <a:ext cx="9154996" cy="4956157"/>
          </a:xfrm>
          <a:custGeom>
            <a:avLst/>
            <a:gdLst/>
            <a:ahLst/>
            <a:cxnLst/>
            <a:rect l="l" t="t" r="r" b="b"/>
            <a:pathLst>
              <a:path w="9154996" h="4956157" extrusionOk="0">
                <a:moveTo>
                  <a:pt x="5500984" y="4456419"/>
                </a:moveTo>
                <a:cubicBezTo>
                  <a:pt x="5444468" y="4459946"/>
                  <a:pt x="5389343" y="4481104"/>
                  <a:pt x="5347397" y="4519710"/>
                </a:cubicBezTo>
                <a:cubicBezTo>
                  <a:pt x="5299140" y="4564254"/>
                  <a:pt x="5267216" y="4617708"/>
                  <a:pt x="5265731" y="4684526"/>
                </a:cubicBezTo>
                <a:cubicBezTo>
                  <a:pt x="5264989" y="4732783"/>
                  <a:pt x="5282807" y="4775843"/>
                  <a:pt x="5316958" y="4809995"/>
                </a:cubicBezTo>
                <a:cubicBezTo>
                  <a:pt x="5337746" y="4830781"/>
                  <a:pt x="5365215" y="4813706"/>
                  <a:pt x="5383033" y="4817418"/>
                </a:cubicBezTo>
                <a:cubicBezTo>
                  <a:pt x="5402336" y="4817418"/>
                  <a:pt x="5416441" y="4818903"/>
                  <a:pt x="5429805" y="4817418"/>
                </a:cubicBezTo>
                <a:cubicBezTo>
                  <a:pt x="5505531" y="4809995"/>
                  <a:pt x="5580515" y="4801085"/>
                  <a:pt x="5647333" y="4760252"/>
                </a:cubicBezTo>
                <a:cubicBezTo>
                  <a:pt x="5735680" y="4705313"/>
                  <a:pt x="5769831" y="4570936"/>
                  <a:pt x="5662924" y="4498922"/>
                </a:cubicBezTo>
                <a:cubicBezTo>
                  <a:pt x="5615409" y="4466998"/>
                  <a:pt x="5557501" y="4452893"/>
                  <a:pt x="5500984" y="4456419"/>
                </a:cubicBezTo>
                <a:close/>
                <a:moveTo>
                  <a:pt x="836483" y="4434332"/>
                </a:moveTo>
                <a:cubicBezTo>
                  <a:pt x="761498" y="4432105"/>
                  <a:pt x="690226" y="4446211"/>
                  <a:pt x="627864" y="4491498"/>
                </a:cubicBezTo>
                <a:cubicBezTo>
                  <a:pt x="580350" y="4525649"/>
                  <a:pt x="552880" y="4571679"/>
                  <a:pt x="559562" y="4632557"/>
                </a:cubicBezTo>
                <a:cubicBezTo>
                  <a:pt x="568470" y="4715708"/>
                  <a:pt x="641970" y="4775843"/>
                  <a:pt x="745908" y="4776586"/>
                </a:cubicBezTo>
                <a:cubicBezTo>
                  <a:pt x="793422" y="4776586"/>
                  <a:pt x="837967" y="4749116"/>
                  <a:pt x="872119" y="4705313"/>
                </a:cubicBezTo>
                <a:cubicBezTo>
                  <a:pt x="926315" y="4637011"/>
                  <a:pt x="951556" y="4556088"/>
                  <a:pt x="974572" y="4473680"/>
                </a:cubicBezTo>
                <a:cubicBezTo>
                  <a:pt x="978284" y="4459575"/>
                  <a:pt x="970859" y="4458090"/>
                  <a:pt x="959723" y="4455120"/>
                </a:cubicBezTo>
                <a:cubicBezTo>
                  <a:pt x="919633" y="4441756"/>
                  <a:pt x="878058" y="4435817"/>
                  <a:pt x="836483" y="4434332"/>
                </a:cubicBezTo>
                <a:close/>
                <a:moveTo>
                  <a:pt x="799745" y="3180173"/>
                </a:moveTo>
                <a:cubicBezTo>
                  <a:pt x="746465" y="3185915"/>
                  <a:pt x="694125" y="3223082"/>
                  <a:pt x="676863" y="3273194"/>
                </a:cubicBezTo>
                <a:cubicBezTo>
                  <a:pt x="671666" y="3288786"/>
                  <a:pt x="674636" y="3295467"/>
                  <a:pt x="687999" y="3302892"/>
                </a:cubicBezTo>
                <a:cubicBezTo>
                  <a:pt x="716954" y="3318482"/>
                  <a:pt x="747393" y="3326649"/>
                  <a:pt x="780059" y="3325907"/>
                </a:cubicBezTo>
                <a:cubicBezTo>
                  <a:pt x="840937" y="3325907"/>
                  <a:pt x="878058" y="3296952"/>
                  <a:pt x="885482" y="3243498"/>
                </a:cubicBezTo>
                <a:cubicBezTo>
                  <a:pt x="889194" y="3217514"/>
                  <a:pt x="875088" y="3193756"/>
                  <a:pt x="852073" y="3185590"/>
                </a:cubicBezTo>
                <a:cubicBezTo>
                  <a:pt x="835369" y="3179837"/>
                  <a:pt x="817505" y="3178259"/>
                  <a:pt x="799745" y="3180173"/>
                </a:cubicBezTo>
                <a:close/>
                <a:moveTo>
                  <a:pt x="761557" y="3002179"/>
                </a:moveTo>
                <a:cubicBezTo>
                  <a:pt x="713566" y="3008617"/>
                  <a:pt x="661086" y="3037293"/>
                  <a:pt x="638257" y="3073485"/>
                </a:cubicBezTo>
                <a:cubicBezTo>
                  <a:pt x="628606" y="3089076"/>
                  <a:pt x="632319" y="3095758"/>
                  <a:pt x="646424" y="3102439"/>
                </a:cubicBezTo>
                <a:cubicBezTo>
                  <a:pt x="670923" y="3114318"/>
                  <a:pt x="696909" y="3116545"/>
                  <a:pt x="725862" y="3119515"/>
                </a:cubicBezTo>
                <a:cubicBezTo>
                  <a:pt x="739226" y="3118030"/>
                  <a:pt x="755560" y="3117287"/>
                  <a:pt x="771893" y="3113576"/>
                </a:cubicBezTo>
                <a:cubicBezTo>
                  <a:pt x="807529" y="3105409"/>
                  <a:pt x="832028" y="3079425"/>
                  <a:pt x="835740" y="3046758"/>
                </a:cubicBezTo>
                <a:cubicBezTo>
                  <a:pt x="838710" y="3024486"/>
                  <a:pt x="829800" y="3009638"/>
                  <a:pt x="806786" y="3003698"/>
                </a:cubicBezTo>
                <a:cubicBezTo>
                  <a:pt x="793052" y="3000358"/>
                  <a:pt x="777553" y="3000033"/>
                  <a:pt x="761557" y="3002179"/>
                </a:cubicBezTo>
                <a:close/>
                <a:moveTo>
                  <a:pt x="751545" y="2762831"/>
                </a:moveTo>
                <a:cubicBezTo>
                  <a:pt x="704704" y="2761439"/>
                  <a:pt x="648466" y="2786356"/>
                  <a:pt x="632319" y="2822549"/>
                </a:cubicBezTo>
                <a:cubicBezTo>
                  <a:pt x="628606" y="2830716"/>
                  <a:pt x="631576" y="2835913"/>
                  <a:pt x="636772" y="2840367"/>
                </a:cubicBezTo>
                <a:cubicBezTo>
                  <a:pt x="664242" y="2874518"/>
                  <a:pt x="699136" y="2895306"/>
                  <a:pt x="746650" y="2897533"/>
                </a:cubicBezTo>
                <a:cubicBezTo>
                  <a:pt x="754075" y="2896790"/>
                  <a:pt x="764468" y="2895306"/>
                  <a:pt x="774861" y="2893078"/>
                </a:cubicBezTo>
                <a:cubicBezTo>
                  <a:pt x="804559" y="2886397"/>
                  <a:pt x="834998" y="2876745"/>
                  <a:pt x="840937" y="2844079"/>
                </a:cubicBezTo>
                <a:cubicBezTo>
                  <a:pt x="846876" y="2812898"/>
                  <a:pt x="820892" y="2794337"/>
                  <a:pt x="798619" y="2776519"/>
                </a:cubicBezTo>
                <a:cubicBezTo>
                  <a:pt x="797134" y="2775034"/>
                  <a:pt x="794907" y="2774292"/>
                  <a:pt x="793422" y="2773549"/>
                </a:cubicBezTo>
                <a:cubicBezTo>
                  <a:pt x="781729" y="2766682"/>
                  <a:pt x="767159" y="2763295"/>
                  <a:pt x="751545" y="2762831"/>
                </a:cubicBezTo>
                <a:close/>
                <a:moveTo>
                  <a:pt x="758528" y="2553052"/>
                </a:moveTo>
                <a:cubicBezTo>
                  <a:pt x="725120" y="2556765"/>
                  <a:pt x="699136" y="2574582"/>
                  <a:pt x="675378" y="2596854"/>
                </a:cubicBezTo>
                <a:cubicBezTo>
                  <a:pt x="661273" y="2610219"/>
                  <a:pt x="635287" y="2625809"/>
                  <a:pt x="640485" y="2642885"/>
                </a:cubicBezTo>
                <a:cubicBezTo>
                  <a:pt x="648652" y="2666642"/>
                  <a:pt x="678348" y="2673324"/>
                  <a:pt x="703590" y="2677778"/>
                </a:cubicBezTo>
                <a:cubicBezTo>
                  <a:pt x="708787" y="2678520"/>
                  <a:pt x="713241" y="2677778"/>
                  <a:pt x="718439" y="2677778"/>
                </a:cubicBezTo>
                <a:cubicBezTo>
                  <a:pt x="747393" y="2677036"/>
                  <a:pt x="775604" y="2670354"/>
                  <a:pt x="801589" y="2656248"/>
                </a:cubicBezTo>
                <a:cubicBezTo>
                  <a:pt x="842422" y="2633233"/>
                  <a:pt x="844649" y="2594627"/>
                  <a:pt x="807529" y="2565673"/>
                </a:cubicBezTo>
                <a:cubicBezTo>
                  <a:pt x="792679" y="2553795"/>
                  <a:pt x="776346" y="2551568"/>
                  <a:pt x="758528" y="2553052"/>
                </a:cubicBezTo>
                <a:close/>
                <a:moveTo>
                  <a:pt x="503138" y="2319191"/>
                </a:moveTo>
                <a:cubicBezTo>
                  <a:pt x="466017" y="2317706"/>
                  <a:pt x="444487" y="2334039"/>
                  <a:pt x="443744" y="2360024"/>
                </a:cubicBezTo>
                <a:cubicBezTo>
                  <a:pt x="443744" y="2385266"/>
                  <a:pt x="466017" y="2402342"/>
                  <a:pt x="501653" y="2403827"/>
                </a:cubicBezTo>
                <a:cubicBezTo>
                  <a:pt x="590743" y="2406796"/>
                  <a:pt x="1026541" y="2422387"/>
                  <a:pt x="1051782" y="2420160"/>
                </a:cubicBezTo>
                <a:cubicBezTo>
                  <a:pt x="1074055" y="2418675"/>
                  <a:pt x="1094100" y="2407539"/>
                  <a:pt x="1097070" y="2383040"/>
                </a:cubicBezTo>
                <a:cubicBezTo>
                  <a:pt x="1099297" y="2357797"/>
                  <a:pt x="1080737" y="2345176"/>
                  <a:pt x="1058464"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643455" y="2463963"/>
                </a:lnTo>
                <a:cubicBezTo>
                  <a:pt x="587773" y="2462478"/>
                  <a:pt x="568470" y="2487720"/>
                  <a:pt x="581092" y="2542658"/>
                </a:cubicBezTo>
                <a:cubicBezTo>
                  <a:pt x="586288" y="2566416"/>
                  <a:pt x="595198" y="2588688"/>
                  <a:pt x="608561" y="2609476"/>
                </a:cubicBezTo>
                <a:cubicBezTo>
                  <a:pt x="618212" y="2624324"/>
                  <a:pt x="621924" y="2629521"/>
                  <a:pt x="636030" y="2611703"/>
                </a:cubicBezTo>
                <a:cubicBezTo>
                  <a:pt x="662015" y="2577552"/>
                  <a:pt x="695423" y="2551568"/>
                  <a:pt x="737742" y="2537462"/>
                </a:cubicBezTo>
                <a:cubicBezTo>
                  <a:pt x="784513" y="2521871"/>
                  <a:pt x="834998" y="2544885"/>
                  <a:pt x="852816" y="2590173"/>
                </a:cubicBezTo>
                <a:cubicBezTo>
                  <a:pt x="863209" y="2616900"/>
                  <a:pt x="855785" y="2641400"/>
                  <a:pt x="830543" y="2662188"/>
                </a:cubicBezTo>
                <a:cubicBezTo>
                  <a:pt x="775604" y="2708217"/>
                  <a:pt x="696909" y="2708960"/>
                  <a:pt x="626379" y="2664414"/>
                </a:cubicBezTo>
                <a:cubicBezTo>
                  <a:pt x="604106" y="2705247"/>
                  <a:pt x="602621" y="2748308"/>
                  <a:pt x="612273" y="2792852"/>
                </a:cubicBezTo>
                <a:cubicBezTo>
                  <a:pt x="616727" y="2814383"/>
                  <a:pt x="625637" y="2800277"/>
                  <a:pt x="633061" y="2793595"/>
                </a:cubicBezTo>
                <a:cubicBezTo>
                  <a:pt x="667955" y="2762414"/>
                  <a:pt x="705817" y="2738656"/>
                  <a:pt x="755560" y="2741626"/>
                </a:cubicBezTo>
                <a:cubicBezTo>
                  <a:pt x="797134" y="2743853"/>
                  <a:pt x="845391" y="2777262"/>
                  <a:pt x="859498" y="2815868"/>
                </a:cubicBezTo>
                <a:cubicBezTo>
                  <a:pt x="869891" y="2844821"/>
                  <a:pt x="859498" y="2873775"/>
                  <a:pt x="830543" y="2893821"/>
                </a:cubicBezTo>
                <a:cubicBezTo>
                  <a:pt x="772635" y="2933911"/>
                  <a:pt x="687257" y="2924259"/>
                  <a:pt x="634545" y="2867837"/>
                </a:cubicBezTo>
                <a:cubicBezTo>
                  <a:pt x="615986" y="2847791"/>
                  <a:pt x="609303" y="2850761"/>
                  <a:pt x="598909" y="2873033"/>
                </a:cubicBezTo>
                <a:cubicBezTo>
                  <a:pt x="570698" y="2933911"/>
                  <a:pt x="558077" y="2994046"/>
                  <a:pt x="595940" y="3055667"/>
                </a:cubicBezTo>
                <a:cubicBezTo>
                  <a:pt x="606334" y="3072000"/>
                  <a:pt x="612273" y="3078683"/>
                  <a:pt x="627121" y="3057152"/>
                </a:cubicBezTo>
                <a:cubicBezTo>
                  <a:pt x="662015" y="3004441"/>
                  <a:pt x="716954" y="2985880"/>
                  <a:pt x="777089" y="2980683"/>
                </a:cubicBezTo>
                <a:cubicBezTo>
                  <a:pt x="814210" y="2976971"/>
                  <a:pt x="845391" y="2991820"/>
                  <a:pt x="854301" y="3014834"/>
                </a:cubicBezTo>
                <a:cubicBezTo>
                  <a:pt x="866179" y="3046015"/>
                  <a:pt x="852816" y="3090561"/>
                  <a:pt x="823119" y="3111349"/>
                </a:cubicBezTo>
                <a:cubicBezTo>
                  <a:pt x="778574" y="3143272"/>
                  <a:pt x="728090" y="3142530"/>
                  <a:pt x="677605" y="3133621"/>
                </a:cubicBezTo>
                <a:cubicBezTo>
                  <a:pt x="665727" y="3131394"/>
                  <a:pt x="653105" y="3129909"/>
                  <a:pt x="644197" y="3123227"/>
                </a:cubicBezTo>
                <a:cubicBezTo>
                  <a:pt x="621924" y="3106894"/>
                  <a:pt x="616727" y="3118772"/>
                  <a:pt x="614501" y="3138818"/>
                </a:cubicBezTo>
                <a:cubicBezTo>
                  <a:pt x="608561" y="3187817"/>
                  <a:pt x="621182" y="3231620"/>
                  <a:pt x="653848" y="3273937"/>
                </a:cubicBezTo>
                <a:cubicBezTo>
                  <a:pt x="675378" y="3216029"/>
                  <a:pt x="712499" y="3179651"/>
                  <a:pt x="769665" y="3164803"/>
                </a:cubicBezTo>
                <a:cubicBezTo>
                  <a:pt x="795649" y="3158121"/>
                  <a:pt x="821634" y="3157378"/>
                  <a:pt x="847618" y="3161833"/>
                </a:cubicBezTo>
                <a:cubicBezTo>
                  <a:pt x="889937" y="3169256"/>
                  <a:pt x="913693" y="3207120"/>
                  <a:pt x="905527" y="3250923"/>
                </a:cubicBezTo>
                <a:cubicBezTo>
                  <a:pt x="892164" y="3320710"/>
                  <a:pt x="823862" y="3360800"/>
                  <a:pt x="746650" y="3343724"/>
                </a:cubicBezTo>
                <a:cubicBezTo>
                  <a:pt x="719924" y="3338528"/>
                  <a:pt x="693939" y="3331103"/>
                  <a:pt x="667955" y="3312543"/>
                </a:cubicBezTo>
                <a:cubicBezTo>
                  <a:pt x="658303" y="3377133"/>
                  <a:pt x="666470" y="3435041"/>
                  <a:pt x="684288" y="3492950"/>
                </a:cubicBezTo>
                <a:cubicBezTo>
                  <a:pt x="719181" y="3605055"/>
                  <a:pt x="794164" y="3685978"/>
                  <a:pt x="884739" y="3756507"/>
                </a:cubicBezTo>
                <a:cubicBezTo>
                  <a:pt x="942648" y="3801794"/>
                  <a:pt x="997587" y="3850794"/>
                  <a:pt x="1030253" y="3919838"/>
                </a:cubicBezTo>
                <a:cubicBezTo>
                  <a:pt x="1074798" y="4015610"/>
                  <a:pt x="1070343" y="4115836"/>
                  <a:pt x="1055495" y="4216804"/>
                </a:cubicBezTo>
                <a:cubicBezTo>
                  <a:pt x="1045101" y="4285849"/>
                  <a:pt x="1026541" y="4353409"/>
                  <a:pt x="1008723" y="4420969"/>
                </a:cubicBezTo>
                <a:cubicBezTo>
                  <a:pt x="1005010" y="4435075"/>
                  <a:pt x="1000556" y="4446211"/>
                  <a:pt x="1019859" y="4452893"/>
                </a:cubicBezTo>
                <a:cubicBezTo>
                  <a:pt x="1116373" y="4486301"/>
                  <a:pt x="1190615" y="4549406"/>
                  <a:pt x="1232190" y="4640723"/>
                </a:cubicBezTo>
                <a:cubicBezTo>
                  <a:pt x="1290841" y="4769904"/>
                  <a:pt x="1401461" y="4810736"/>
                  <a:pt x="1526186" y="4827812"/>
                </a:cubicBezTo>
                <a:cubicBezTo>
                  <a:pt x="1771183" y="4861964"/>
                  <a:pt x="2018407" y="4861964"/>
                  <a:pt x="2264889" y="4850084"/>
                </a:cubicBezTo>
                <a:cubicBezTo>
                  <a:pt x="2452720" y="4841175"/>
                  <a:pt x="2640552" y="4824843"/>
                  <a:pt x="2828383" y="4807766"/>
                </a:cubicBezTo>
                <a:cubicBezTo>
                  <a:pt x="3022896" y="4789949"/>
                  <a:pt x="3217407" y="4774358"/>
                  <a:pt x="3412663" y="4764707"/>
                </a:cubicBezTo>
                <a:cubicBezTo>
                  <a:pt x="3680675" y="4752086"/>
                  <a:pt x="3948687" y="4736495"/>
                  <a:pt x="4216698" y="4739465"/>
                </a:cubicBezTo>
                <a:cubicBezTo>
                  <a:pt x="4426803" y="4741692"/>
                  <a:pt x="4635421" y="4762479"/>
                  <a:pt x="4843297" y="4791434"/>
                </a:cubicBezTo>
                <a:cubicBezTo>
                  <a:pt x="4991039" y="4812221"/>
                  <a:pt x="5140263" y="4827070"/>
                  <a:pt x="5291715" y="4821131"/>
                </a:cubicBezTo>
                <a:cubicBezTo>
                  <a:pt x="5291715" y="4807025"/>
                  <a:pt x="5280579" y="4800343"/>
                  <a:pt x="5275382" y="4790691"/>
                </a:cubicBezTo>
                <a:cubicBezTo>
                  <a:pt x="5230095" y="4711995"/>
                  <a:pt x="5236034" y="4634784"/>
                  <a:pt x="5285034" y="4560543"/>
                </a:cubicBezTo>
                <a:cubicBezTo>
                  <a:pt x="5388230" y="4403893"/>
                  <a:pt x="5575318" y="4403151"/>
                  <a:pt x="5691136" y="4495211"/>
                </a:cubicBezTo>
                <a:cubicBezTo>
                  <a:pt x="5776512" y="4562769"/>
                  <a:pt x="5769089" y="4686753"/>
                  <a:pt x="5679999" y="4760252"/>
                </a:cubicBezTo>
                <a:cubicBezTo>
                  <a:pt x="5628772" y="4802570"/>
                  <a:pt x="5567152" y="4818903"/>
                  <a:pt x="5503304" y="4828555"/>
                </a:cubicBezTo>
                <a:cubicBezTo>
                  <a:pt x="5455047" y="4835979"/>
                  <a:pt x="5406048" y="4839691"/>
                  <a:pt x="5350367" y="4841175"/>
                </a:cubicBezTo>
                <a:cubicBezTo>
                  <a:pt x="5396397" y="4879039"/>
                  <a:pt x="5444654" y="4897600"/>
                  <a:pt x="5495138" y="4909478"/>
                </a:cubicBezTo>
                <a:cubicBezTo>
                  <a:pt x="5652530" y="4947341"/>
                  <a:pt x="5809179" y="4937689"/>
                  <a:pt x="5965829" y="4903538"/>
                </a:cubicBezTo>
                <a:cubicBezTo>
                  <a:pt x="6126191" y="4867902"/>
                  <a:pt x="6278386" y="4804797"/>
                  <a:pt x="6433550" y="4754313"/>
                </a:cubicBezTo>
                <a:cubicBezTo>
                  <a:pt x="6578321" y="4706798"/>
                  <a:pt x="6726062" y="4679329"/>
                  <a:pt x="6877515" y="4665223"/>
                </a:cubicBezTo>
                <a:cubicBezTo>
                  <a:pt x="7138844" y="4640723"/>
                  <a:pt x="7399433" y="4651859"/>
                  <a:pt x="7660763" y="4663738"/>
                </a:cubicBezTo>
                <a:lnTo>
                  <a:pt x="8280679" y="4689723"/>
                </a:lnTo>
                <a:cubicBezTo>
                  <a:pt x="8419509" y="4696405"/>
                  <a:pt x="8557599" y="4711253"/>
                  <a:pt x="8694945" y="4732041"/>
                </a:cubicBezTo>
                <a:cubicBezTo>
                  <a:pt x="8792945" y="4746146"/>
                  <a:pt x="8887973" y="4773616"/>
                  <a:pt x="8985973" y="4788464"/>
                </a:cubicBezTo>
                <a:cubicBezTo>
                  <a:pt x="9022351" y="4793847"/>
                  <a:pt x="9058776" y="4797791"/>
                  <a:pt x="9095247" y="4800529"/>
                </a:cubicBezTo>
                <a:lnTo>
                  <a:pt x="9154996" y="4803161"/>
                </a:lnTo>
                <a:lnTo>
                  <a:pt x="9154996" y="4824858"/>
                </a:lnTo>
                <a:lnTo>
                  <a:pt x="9096847" y="4822929"/>
                </a:lnTo>
                <a:cubicBezTo>
                  <a:pt x="9050655" y="4819599"/>
                  <a:pt x="9004533" y="4814263"/>
                  <a:pt x="8958503" y="4806282"/>
                </a:cubicBezTo>
                <a:cubicBezTo>
                  <a:pt x="8876838" y="4792918"/>
                  <a:pt x="8797399" y="4771389"/>
                  <a:pt x="8715734" y="4758026"/>
                </a:cubicBezTo>
                <a:cubicBezTo>
                  <a:pt x="8585069" y="4736495"/>
                  <a:pt x="8454404" y="4721647"/>
                  <a:pt x="8322253" y="4714965"/>
                </a:cubicBezTo>
                <a:lnTo>
                  <a:pt x="7579839" y="4682299"/>
                </a:lnTo>
                <a:cubicBezTo>
                  <a:pt x="7355629" y="4673389"/>
                  <a:pt x="7131421" y="4667451"/>
                  <a:pt x="6907211" y="4684526"/>
                </a:cubicBezTo>
                <a:cubicBezTo>
                  <a:pt x="6695623" y="4700859"/>
                  <a:pt x="6492943" y="4752086"/>
                  <a:pt x="6294719" y="4825585"/>
                </a:cubicBezTo>
                <a:cubicBezTo>
                  <a:pt x="6177416" y="4869387"/>
                  <a:pt x="6059373" y="4910220"/>
                  <a:pt x="5936132" y="4933235"/>
                </a:cubicBezTo>
                <a:cubicBezTo>
                  <a:pt x="5780967" y="4961447"/>
                  <a:pt x="5625802" y="4968871"/>
                  <a:pt x="5471380" y="4925069"/>
                </a:cubicBezTo>
                <a:cubicBezTo>
                  <a:pt x="5420896" y="4910220"/>
                  <a:pt x="5373382" y="4887948"/>
                  <a:pt x="5332549" y="4854539"/>
                </a:cubicBezTo>
                <a:cubicBezTo>
                  <a:pt x="5324382" y="4847857"/>
                  <a:pt x="5316215" y="4841918"/>
                  <a:pt x="5304338" y="4842660"/>
                </a:cubicBezTo>
                <a:cubicBezTo>
                  <a:pt x="5108339" y="4850827"/>
                  <a:pt x="4915311" y="4822615"/>
                  <a:pt x="4721541" y="4797373"/>
                </a:cubicBezTo>
                <a:cubicBezTo>
                  <a:pt x="4451301" y="4761737"/>
                  <a:pt x="4179578" y="4754313"/>
                  <a:pt x="3907112" y="4765449"/>
                </a:cubicBezTo>
                <a:cubicBezTo>
                  <a:pt x="3665826" y="4775101"/>
                  <a:pt x="3423800" y="4784010"/>
                  <a:pt x="3182514" y="4801828"/>
                </a:cubicBezTo>
                <a:lnTo>
                  <a:pt x="2587840" y="4851569"/>
                </a:lnTo>
                <a:cubicBezTo>
                  <a:pt x="2302753" y="4874584"/>
                  <a:pt x="2017665" y="4888690"/>
                  <a:pt x="1731836" y="4870130"/>
                </a:cubicBezTo>
                <a:cubicBezTo>
                  <a:pt x="1633094" y="4863448"/>
                  <a:pt x="1534353" y="4856766"/>
                  <a:pt x="1437838" y="4830781"/>
                </a:cubicBezTo>
                <a:cubicBezTo>
                  <a:pt x="1345779" y="4805540"/>
                  <a:pt x="1271538" y="4761737"/>
                  <a:pt x="1228477" y="4671163"/>
                </a:cubicBezTo>
                <a:cubicBezTo>
                  <a:pt x="1185418" y="4579846"/>
                  <a:pt x="1117858" y="4511544"/>
                  <a:pt x="1020601" y="4474423"/>
                </a:cubicBezTo>
                <a:cubicBezTo>
                  <a:pt x="1002783" y="4467741"/>
                  <a:pt x="999072" y="4469226"/>
                  <a:pt x="993875" y="4487786"/>
                </a:cubicBezTo>
                <a:cubicBezTo>
                  <a:pt x="972344" y="4563513"/>
                  <a:pt x="947103" y="4637754"/>
                  <a:pt x="902557" y="4703828"/>
                </a:cubicBezTo>
                <a:cubicBezTo>
                  <a:pt x="812725" y="4836721"/>
                  <a:pt x="664242" y="4809995"/>
                  <a:pt x="592970" y="4740949"/>
                </a:cubicBezTo>
                <a:cubicBezTo>
                  <a:pt x="515759" y="4666707"/>
                  <a:pt x="524668" y="4547921"/>
                  <a:pt x="610788" y="4481846"/>
                </a:cubicBezTo>
                <a:cubicBezTo>
                  <a:pt x="690969" y="4420969"/>
                  <a:pt x="782286" y="4408347"/>
                  <a:pt x="878800" y="4418741"/>
                </a:cubicBezTo>
                <a:cubicBezTo>
                  <a:pt x="908497" y="4421711"/>
                  <a:pt x="938193" y="4428392"/>
                  <a:pt x="967147" y="4435075"/>
                </a:cubicBezTo>
                <a:cubicBezTo>
                  <a:pt x="979769" y="4438044"/>
                  <a:pt x="986450" y="4438787"/>
                  <a:pt x="990162" y="4423939"/>
                </a:cubicBezTo>
                <a:cubicBezTo>
                  <a:pt x="1017632" y="4318516"/>
                  <a:pt x="1047329" y="4212350"/>
                  <a:pt x="1048813" y="4101730"/>
                </a:cubicBezTo>
                <a:cubicBezTo>
                  <a:pt x="1050298" y="3985171"/>
                  <a:pt x="1009465" y="3887914"/>
                  <a:pt x="918890" y="3812930"/>
                </a:cubicBezTo>
                <a:cubicBezTo>
                  <a:pt x="875831" y="3777295"/>
                  <a:pt x="832028" y="3741659"/>
                  <a:pt x="791937" y="3702311"/>
                </a:cubicBezTo>
                <a:cubicBezTo>
                  <a:pt x="684288" y="3597630"/>
                  <a:pt x="636772" y="3468450"/>
                  <a:pt x="647167" y="3318482"/>
                </a:cubicBezTo>
                <a:cubicBezTo>
                  <a:pt x="647909" y="3306604"/>
                  <a:pt x="646424" y="3297695"/>
                  <a:pt x="638257" y="3287301"/>
                </a:cubicBezTo>
                <a:cubicBezTo>
                  <a:pt x="601136" y="3242013"/>
                  <a:pt x="587031" y="3189302"/>
                  <a:pt x="598909" y="3132136"/>
                </a:cubicBezTo>
                <a:cubicBezTo>
                  <a:pt x="604106" y="3109121"/>
                  <a:pt x="599651" y="3092788"/>
                  <a:pt x="585546" y="3074228"/>
                </a:cubicBezTo>
                <a:cubicBezTo>
                  <a:pt x="535062" y="3008153"/>
                  <a:pt x="546940" y="2936881"/>
                  <a:pt x="581833" y="2869321"/>
                </a:cubicBezTo>
                <a:cubicBezTo>
                  <a:pt x="596683" y="2841109"/>
                  <a:pt x="601879" y="2818095"/>
                  <a:pt x="592228" y="2786170"/>
                </a:cubicBezTo>
                <a:cubicBezTo>
                  <a:pt x="580350" y="2746823"/>
                  <a:pt x="586288" y="2704505"/>
                  <a:pt x="604106" y="2666642"/>
                </a:cubicBezTo>
                <a:cubicBezTo>
                  <a:pt x="611531" y="2649566"/>
                  <a:pt x="607076" y="2640657"/>
                  <a:pt x="598168" y="2628036"/>
                </a:cubicBezTo>
                <a:cubicBezTo>
                  <a:pt x="563274" y="2579037"/>
                  <a:pt x="546940" y="2525583"/>
                  <a:pt x="569955" y="2463220"/>
                </a:cubicBezTo>
                <a:cubicBezTo>
                  <a:pt x="546198" y="2462478"/>
                  <a:pt x="523183" y="2460250"/>
                  <a:pt x="500911" y="2459508"/>
                </a:cubicBezTo>
                <a:cubicBezTo>
                  <a:pt x="482350" y="2458765"/>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cubicBezTo>
                  <a:pt x="560302" y="2204117"/>
                  <a:pt x="662013" y="2207829"/>
                  <a:pt x="763724" y="2210798"/>
                </a:cubicBezTo>
                <a:cubicBezTo>
                  <a:pt x="763724" y="2210798"/>
                  <a:pt x="957494" y="2216737"/>
                  <a:pt x="1054751" y="2220450"/>
                </a:cubicBezTo>
                <a:cubicBezTo>
                  <a:pt x="1072569" y="2221192"/>
                  <a:pt x="1090387" y="2221935"/>
                  <a:pt x="1106720"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cubicBezTo>
                  <a:pt x="850587" y="2130617"/>
                  <a:pt x="655332" y="2123936"/>
                  <a:pt x="460819" y="2117997"/>
                </a:cubicBezTo>
                <a:close/>
                <a:moveTo>
                  <a:pt x="425926" y="2063800"/>
                </a:moveTo>
                <a:cubicBezTo>
                  <a:pt x="438546" y="2064543"/>
                  <a:pt x="451910" y="2064543"/>
                  <a:pt x="465274" y="2065285"/>
                </a:cubicBezTo>
                <a:cubicBezTo>
                  <a:pt x="479379" y="2066770"/>
                  <a:pt x="493485" y="2066770"/>
                  <a:pt x="506849" y="2066770"/>
                </a:cubicBezTo>
                <a:cubicBezTo>
                  <a:pt x="513531" y="2066770"/>
                  <a:pt x="519469" y="2066770"/>
                  <a:pt x="526151" y="2066770"/>
                </a:cubicBezTo>
                <a:cubicBezTo>
                  <a:pt x="584060" y="2068997"/>
                  <a:pt x="1091872" y="2083845"/>
                  <a:pt x="1096326" y="2083845"/>
                </a:cubicBez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4" y="2018513"/>
                </a:lnTo>
                <a:cubicBezTo>
                  <a:pt x="1116372" y="2019255"/>
                  <a:pt x="1133448" y="2017029"/>
                  <a:pt x="1149038" y="2008119"/>
                </a:cubicBezTo>
                <a:cubicBezTo>
                  <a:pt x="1176507" y="1993271"/>
                  <a:pt x="1177992" y="1969513"/>
                  <a:pt x="1151266" y="1952438"/>
                </a:cubicBezTo>
                <a:cubicBezTo>
                  <a:pt x="1135674" y="1942787"/>
                  <a:pt x="1117115" y="1938332"/>
                  <a:pt x="1098554" y="1937590"/>
                </a:cubicBez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4"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578" name="Google Shape;578;p53"/>
          <p:cNvGrpSpPr/>
          <p:nvPr/>
        </p:nvGrpSpPr>
        <p:grpSpPr>
          <a:xfrm>
            <a:off x="140307" y="887905"/>
            <a:ext cx="3099195" cy="1223598"/>
            <a:chOff x="1525348" y="1579815"/>
            <a:chExt cx="6070988" cy="2761700"/>
          </a:xfrm>
        </p:grpSpPr>
        <p:sp>
          <p:nvSpPr>
            <p:cNvPr id="579" name="Google Shape;579;p53"/>
            <p:cNvSpPr/>
            <p:nvPr/>
          </p:nvSpPr>
          <p:spPr>
            <a:xfrm>
              <a:off x="3268739" y="2309740"/>
              <a:ext cx="2598977" cy="2031775"/>
            </a:xfrm>
            <a:custGeom>
              <a:avLst/>
              <a:gdLst/>
              <a:ahLst/>
              <a:cxnLst/>
              <a:rect l="l" t="t" r="r" b="b"/>
              <a:pathLst>
                <a:path w="2897024" h="2264776" extrusionOk="0">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0" name="Google Shape;580;p53"/>
            <p:cNvSpPr/>
            <p:nvPr/>
          </p:nvSpPr>
          <p:spPr>
            <a:xfrm>
              <a:off x="3268739" y="2704966"/>
              <a:ext cx="2598977" cy="977877"/>
            </a:xfrm>
            <a:custGeom>
              <a:avLst/>
              <a:gdLst/>
              <a:ahLst/>
              <a:cxnLst/>
              <a:rect l="l" t="t" r="r" b="b"/>
              <a:pathLst>
                <a:path w="648072" h="243840" extrusionOk="0">
                  <a:moveTo>
                    <a:pt x="0" y="0"/>
                  </a:moveTo>
                  <a:lnTo>
                    <a:pt x="648072" y="0"/>
                  </a:lnTo>
                  <a:lnTo>
                    <a:pt x="648072" y="146327"/>
                  </a:lnTo>
                  <a:lnTo>
                    <a:pt x="359596" y="243840"/>
                  </a:lnTo>
                  <a:lnTo>
                    <a:pt x="0" y="128585"/>
                  </a:lnTo>
                  <a:close/>
                </a:path>
              </a:pathLst>
            </a:cu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1" name="Google Shape;581;p53"/>
            <p:cNvSpPr/>
            <p:nvPr/>
          </p:nvSpPr>
          <p:spPr>
            <a:xfrm>
              <a:off x="1525348" y="1579815"/>
              <a:ext cx="6070988" cy="1788714"/>
            </a:xfrm>
            <a:custGeom>
              <a:avLst/>
              <a:gdLst/>
              <a:ahLst/>
              <a:cxnLst/>
              <a:rect l="l" t="t" r="r" b="b"/>
              <a:pathLst>
                <a:path w="1513840" h="487680" extrusionOk="0">
                  <a:moveTo>
                    <a:pt x="762000" y="0"/>
                  </a:moveTo>
                  <a:lnTo>
                    <a:pt x="0" y="233680"/>
                  </a:lnTo>
                  <a:lnTo>
                    <a:pt x="792480" y="487680"/>
                  </a:lnTo>
                  <a:lnTo>
                    <a:pt x="1513840" y="243840"/>
                  </a:lnTo>
                  <a:lnTo>
                    <a:pt x="762000" y="0"/>
                  </a:ln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cxnSp>
          <p:nvCxnSpPr>
            <p:cNvPr id="582" name="Google Shape;582;p53"/>
            <p:cNvCxnSpPr/>
            <p:nvPr/>
          </p:nvCxnSpPr>
          <p:spPr>
            <a:xfrm>
              <a:off x="4662703" y="2187506"/>
              <a:ext cx="1586226" cy="614736"/>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583" name="Google Shape;583;p53"/>
            <p:cNvCxnSpPr/>
            <p:nvPr/>
          </p:nvCxnSpPr>
          <p:spPr>
            <a:xfrm>
              <a:off x="6248932" y="2802241"/>
              <a:ext cx="0" cy="1010602"/>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584" name="Google Shape;584;p53"/>
            <p:cNvSpPr/>
            <p:nvPr/>
          </p:nvSpPr>
          <p:spPr>
            <a:xfrm>
              <a:off x="6018666" y="3406130"/>
              <a:ext cx="460523" cy="920944"/>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585" name="Google Shape;585;p53"/>
            <p:cNvSpPr/>
            <p:nvPr/>
          </p:nvSpPr>
          <p:spPr>
            <a:xfrm>
              <a:off x="6122007" y="3356991"/>
              <a:ext cx="236068" cy="27199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586" name="Google Shape;586;p53"/>
          <p:cNvSpPr/>
          <p:nvPr/>
        </p:nvSpPr>
        <p:spPr>
          <a:xfrm rot="628173">
            <a:off x="1225161" y="2161182"/>
            <a:ext cx="937061" cy="1282256"/>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53"/>
          <p:cNvSpPr/>
          <p:nvPr/>
        </p:nvSpPr>
        <p:spPr>
          <a:xfrm rot="-5400000">
            <a:off x="10203794" y="3334297"/>
            <a:ext cx="3200653" cy="139596"/>
          </a:xfrm>
          <a:custGeom>
            <a:avLst/>
            <a:gdLst/>
            <a:ahLst/>
            <a:cxnLst/>
            <a:rect l="l" t="t" r="r" b="b"/>
            <a:pathLst>
              <a:path w="3200653" h="139596" extrusionOk="0">
                <a:moveTo>
                  <a:pt x="3200653" y="78173"/>
                </a:moveTo>
                <a:lnTo>
                  <a:pt x="3200653" y="98497"/>
                </a:lnTo>
                <a:lnTo>
                  <a:pt x="3127329" y="93449"/>
                </a:lnTo>
                <a:cubicBezTo>
                  <a:pt x="3030351" y="84263"/>
                  <a:pt x="2933651" y="70899"/>
                  <a:pt x="2836766" y="58277"/>
                </a:cubicBezTo>
                <a:cubicBezTo>
                  <a:pt x="2566526" y="22641"/>
                  <a:pt x="2294803" y="15217"/>
                  <a:pt x="2022337" y="26353"/>
                </a:cubicBezTo>
                <a:cubicBezTo>
                  <a:pt x="1781051" y="36005"/>
                  <a:pt x="1539025" y="44915"/>
                  <a:pt x="1297739" y="62733"/>
                </a:cubicBezTo>
                <a:lnTo>
                  <a:pt x="703065" y="112473"/>
                </a:lnTo>
                <a:cubicBezTo>
                  <a:pt x="489250" y="129735"/>
                  <a:pt x="275434" y="141985"/>
                  <a:pt x="61306" y="139201"/>
                </a:cubicBezTo>
                <a:lnTo>
                  <a:pt x="0" y="136865"/>
                </a:lnTo>
                <a:lnTo>
                  <a:pt x="0" y="116626"/>
                </a:lnTo>
                <a:lnTo>
                  <a:pt x="10206" y="117115"/>
                </a:lnTo>
                <a:cubicBezTo>
                  <a:pt x="133447" y="119899"/>
                  <a:pt x="256873" y="116929"/>
                  <a:pt x="380114" y="110989"/>
                </a:cubicBezTo>
                <a:cubicBezTo>
                  <a:pt x="567945" y="102079"/>
                  <a:pt x="755777" y="85747"/>
                  <a:pt x="943608" y="68671"/>
                </a:cubicBezTo>
                <a:cubicBezTo>
                  <a:pt x="1138121" y="50853"/>
                  <a:pt x="1332632" y="35263"/>
                  <a:pt x="1527888" y="25611"/>
                </a:cubicBezTo>
                <a:cubicBezTo>
                  <a:pt x="1795900" y="12991"/>
                  <a:pt x="2063912" y="-2601"/>
                  <a:pt x="2331923" y="369"/>
                </a:cubicBezTo>
                <a:cubicBezTo>
                  <a:pt x="2542027" y="2597"/>
                  <a:pt x="2750646" y="23383"/>
                  <a:pt x="2958522" y="52339"/>
                </a:cubicBezTo>
                <a:cubicBezTo>
                  <a:pt x="3032393" y="62731"/>
                  <a:pt x="3106634" y="71641"/>
                  <a:pt x="3181339" y="772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p53"/>
          <p:cNvSpPr/>
          <p:nvPr/>
        </p:nvSpPr>
        <p:spPr>
          <a:xfrm flipH="1">
            <a:off x="10092610" y="4973601"/>
            <a:ext cx="1885819" cy="1485438"/>
          </a:xfrm>
          <a:custGeom>
            <a:avLst/>
            <a:gdLst/>
            <a:ahLst/>
            <a:cxnLst/>
            <a:rect l="l" t="t" r="r" b="b"/>
            <a:pathLst>
              <a:path w="1854014" h="1485438" extrusionOk="0">
                <a:moveTo>
                  <a:pt x="205688" y="1383334"/>
                </a:move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ubicBezTo>
                  <a:pt x="221278" y="1038853"/>
                  <a:pt x="150006" y="1052959"/>
                  <a:pt x="87644" y="1098246"/>
                </a:cubicBezTo>
                <a:cubicBezTo>
                  <a:pt x="40130" y="1132397"/>
                  <a:pt x="12660" y="1178427"/>
                  <a:pt x="19342" y="1239305"/>
                </a:cubicBezTo>
                <a:cubicBezTo>
                  <a:pt x="28250" y="1322456"/>
                  <a:pt x="101750" y="1382591"/>
                  <a:pt x="205688" y="1383334"/>
                </a:cubicBezTo>
                <a:close/>
                <a:moveTo>
                  <a:pt x="1405860" y="1485044"/>
                </a:moveTo>
                <a:cubicBezTo>
                  <a:pt x="1334484" y="1484116"/>
                  <a:pt x="1263073" y="148151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lnTo>
                  <a:pt x="109081" y="0"/>
                </a:ln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lnTo>
                  <a:pt x="1854014" y="1448524"/>
                </a:lnTo>
                <a:lnTo>
                  <a:pt x="1854014" y="1472097"/>
                </a:lnTo>
                <a:lnTo>
                  <a:pt x="1833793" y="1473537"/>
                </a:lnTo>
                <a:cubicBezTo>
                  <a:pt x="1691226" y="1482074"/>
                  <a:pt x="1548613" y="1486900"/>
                  <a:pt x="1405860" y="14850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54"/>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591"/>
        <p:cNvGrpSpPr/>
        <p:nvPr/>
      </p:nvGrpSpPr>
      <p:grpSpPr>
        <a:xfrm>
          <a:off x="0" y="0"/>
          <a:ext cx="0" cy="0"/>
          <a:chOff x="0" y="0"/>
          <a:chExt cx="0" cy="0"/>
        </a:xfrm>
      </p:grpSpPr>
      <p:sp>
        <p:nvSpPr>
          <p:cNvPr id="592" name="Google Shape;592;p55"/>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3" name="Google Shape;593;p55"/>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594" name="Google Shape;594;p55"/>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595" name="Google Shape;595;p55"/>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596" name="Google Shape;596;p55"/>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597" name="Google Shape;597;p55"/>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598" name="Google Shape;598;p55"/>
          <p:cNvSpPr txBox="1"/>
          <p:nvPr/>
        </p:nvSpPr>
        <p:spPr>
          <a:xfrm>
            <a:off x="721229" y="5808438"/>
            <a:ext cx="2232000"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599" name="Google Shape;599;p55"/>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solidFill>
          <a:schemeClr val="accent1"/>
        </a:solidFill>
        <a:effectLst/>
      </p:bgPr>
    </p:bg>
    <p:spTree>
      <p:nvGrpSpPr>
        <p:cNvPr id="1" name="Shape 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3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31"/>
        <p:cNvGrpSpPr/>
        <p:nvPr/>
      </p:nvGrpSpPr>
      <p:grpSpPr>
        <a:xfrm>
          <a:off x="0" y="0"/>
          <a:ext cx="0" cy="0"/>
          <a:chOff x="0" y="0"/>
          <a:chExt cx="0" cy="0"/>
        </a:xfrm>
      </p:grpSpPr>
      <p:sp>
        <p:nvSpPr>
          <p:cNvPr id="32" name="Google Shape;32;p2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1"/>
        </a:solid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1"/>
        </a:solidFill>
        <a:effectLst/>
      </p:bgPr>
    </p:bg>
    <p:spTree>
      <p:nvGrpSpPr>
        <p:cNvPr id="1" name="Shape 3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solidFill>
          <a:schemeClr val="accent1"/>
        </a:solid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37"/>
        <p:cNvGrpSpPr/>
        <p:nvPr/>
      </p:nvGrpSpPr>
      <p:grpSpPr>
        <a:xfrm>
          <a:off x="0" y="0"/>
          <a:ext cx="0" cy="0"/>
          <a:chOff x="0" y="0"/>
          <a:chExt cx="0" cy="0"/>
        </a:xfrm>
      </p:grpSpPr>
      <p:sp>
        <p:nvSpPr>
          <p:cNvPr id="38" name="Google Shape;38;p3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theme" Target="../theme/theme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3"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3701009-8218-FA5F-0610-9A37F55B94B8}"/>
              </a:ext>
            </a:extLst>
          </p:cNvPr>
          <p:cNvPicPr>
            <a:picLocks noGrp="1" noChangeAspect="1"/>
          </p:cNvPicPr>
          <p:nvPr>
            <p:ph type="pic" idx="2"/>
          </p:nvPr>
        </p:nvPicPr>
        <p:blipFill>
          <a:blip r:embed="rId3"/>
          <a:srcRect l="50310" t="34094" r="6210" b="10706"/>
          <a:stretch>
            <a:fillRect/>
          </a:stretch>
        </p:blipFill>
        <p:spPr>
          <a:xfrm>
            <a:off x="503239" y="1028788"/>
            <a:ext cx="4893774" cy="5186817"/>
          </a:xfrm>
          <a:prstGeom prst="rect">
            <a:avLst/>
          </a:prstGeom>
          <a:solidFill>
            <a:srgbClr val="F2F2F2"/>
          </a:solidFill>
          <a:ln>
            <a:noFill/>
          </a:ln>
        </p:spPr>
      </p:pic>
      <p:sp>
        <p:nvSpPr>
          <p:cNvPr id="605" name="Google Shape;605;p1"/>
          <p:cNvSpPr/>
          <p:nvPr/>
        </p:nvSpPr>
        <p:spPr>
          <a:xfrm rot="10800000" flipH="1">
            <a:off x="4456254" y="1028788"/>
            <a:ext cx="7878247" cy="2876550"/>
          </a:xfrm>
          <a:custGeom>
            <a:avLst/>
            <a:gdLst/>
            <a:ahLst/>
            <a:cxnLst/>
            <a:rect l="l" t="t" r="r" b="b"/>
            <a:pathLst>
              <a:path w="7878247" h="2876550" extrusionOk="0">
                <a:moveTo>
                  <a:pt x="1930390" y="0"/>
                </a:moveTo>
                <a:lnTo>
                  <a:pt x="7878247" y="0"/>
                </a:lnTo>
                <a:lnTo>
                  <a:pt x="7878247" y="2876550"/>
                </a:lnTo>
                <a:lnTo>
                  <a:pt x="946160" y="2876550"/>
                </a:lnTo>
                <a:lnTo>
                  <a:pt x="0" y="193039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7" name="Google Shape;607;p1"/>
          <p:cNvSpPr/>
          <p:nvPr/>
        </p:nvSpPr>
        <p:spPr>
          <a:xfrm>
            <a:off x="5545897" y="1028789"/>
            <a:ext cx="6142864" cy="769401"/>
          </a:xfrm>
          <a:prstGeom prst="rect">
            <a:avLst/>
          </a:prstGeom>
          <a:noFill/>
          <a:ln>
            <a:noFill/>
          </a:ln>
        </p:spPr>
        <p:txBody>
          <a:bodyPr spcFirstLastPara="1" wrap="square" lIns="91425" tIns="45700" rIns="91425" bIns="45700" anchor="t" anchorCtr="0">
            <a:spAutoFit/>
          </a:bodyPr>
          <a:lstStyle/>
          <a:p>
            <a:pPr lvl="0" algn="r"/>
            <a:r>
              <a:rPr lang="en-US" sz="4400" b="1" dirty="0">
                <a:solidFill>
                  <a:schemeClr val="bg1"/>
                </a:solidFill>
                <a:latin typeface="Times New Roman" panose="02020603050405020304" pitchFamily="18" charset="0"/>
                <a:cs typeface="Times New Roman" panose="02020603050405020304" pitchFamily="18" charset="0"/>
              </a:rPr>
              <a:t>EU</a:t>
            </a:r>
            <a:r>
              <a:rPr lang="en-US" sz="3600" b="1" dirty="0">
                <a:solidFill>
                  <a:schemeClr val="bg1"/>
                </a:solidFill>
                <a:latin typeface="Times New Roman" panose="02020603050405020304" pitchFamily="18" charset="0"/>
                <a:cs typeface="Times New Roman" panose="02020603050405020304" pitchFamily="18" charset="0"/>
              </a:rPr>
              <a:t> VAT Auto Calculator </a:t>
            </a:r>
            <a:endParaRPr b="1" dirty="0">
              <a:solidFill>
                <a:schemeClr val="bg1"/>
              </a:solidFill>
              <a:latin typeface="Times New Roman" panose="02020603050405020304" pitchFamily="18" charset="0"/>
              <a:cs typeface="Times New Roman" panose="02020603050405020304" pitchFamily="18" charset="0"/>
            </a:endParaRPr>
          </a:p>
        </p:txBody>
      </p:sp>
      <p:sp>
        <p:nvSpPr>
          <p:cNvPr id="609" name="Google Shape;609;p1"/>
          <p:cNvSpPr txBox="1"/>
          <p:nvPr/>
        </p:nvSpPr>
        <p:spPr>
          <a:xfrm>
            <a:off x="4456254" y="2291137"/>
            <a:ext cx="7735746" cy="584735"/>
          </a:xfrm>
          <a:prstGeom prst="rect">
            <a:avLst/>
          </a:prstGeom>
          <a:noFill/>
          <a:ln>
            <a:noFill/>
          </a:ln>
        </p:spPr>
        <p:txBody>
          <a:bodyPr spcFirstLastPara="1" wrap="square" lIns="91425" tIns="45700" rIns="91425" bIns="45700" anchor="ctr" anchorCtr="0">
            <a:spAutoFit/>
          </a:bodyPr>
          <a:lstStyle/>
          <a:p>
            <a:pPr lvl="0" algn="r"/>
            <a:r>
              <a:rPr lang="en-US" sz="3200" dirty="0">
                <a:solidFill>
                  <a:schemeClr val="bg1"/>
                </a:solidFill>
                <a:latin typeface="Times New Roman" panose="02020603050405020304" pitchFamily="18" charset="0"/>
                <a:cs typeface="Times New Roman" panose="02020603050405020304" pitchFamily="18" charset="0"/>
              </a:rPr>
              <a:t>-A SaaS Web Application for  Freelancers</a:t>
            </a:r>
            <a:endParaRPr sz="3200"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614" name="Google Shape;614;p1" descr="A blue and black text&#10;&#10;Description automatically generated"/>
          <p:cNvPicPr preferRelativeResize="0"/>
          <p:nvPr/>
        </p:nvPicPr>
        <p:blipFill rotWithShape="1">
          <a:blip r:embed="rId4">
            <a:alphaModFix/>
          </a:blip>
          <a:srcRect/>
          <a:stretch/>
        </p:blipFill>
        <p:spPr>
          <a:xfrm>
            <a:off x="6561370" y="5024997"/>
            <a:ext cx="4607447" cy="1536061"/>
          </a:xfrm>
          <a:prstGeom prst="rect">
            <a:avLst/>
          </a:prstGeom>
          <a:noFill/>
          <a:ln>
            <a:noFill/>
          </a:ln>
        </p:spPr>
      </p:pic>
      <p:sp>
        <p:nvSpPr>
          <p:cNvPr id="5" name="TextBox 4">
            <a:extLst>
              <a:ext uri="{FF2B5EF4-FFF2-40B4-BE49-F238E27FC236}">
                <a16:creationId xmlns:a16="http://schemas.microsoft.com/office/drawing/2014/main" id="{1BFA7DF9-A3DB-C8B2-3A55-23EFA8839599}"/>
              </a:ext>
            </a:extLst>
          </p:cNvPr>
          <p:cNvSpPr txBox="1"/>
          <p:nvPr/>
        </p:nvSpPr>
        <p:spPr>
          <a:xfrm>
            <a:off x="9248172" y="4095937"/>
            <a:ext cx="2789499" cy="954107"/>
          </a:xfrm>
          <a:prstGeom prst="rect">
            <a:avLst/>
          </a:prstGeom>
          <a:noFill/>
        </p:spPr>
        <p:txBody>
          <a:bodyPr wrap="square" rtlCol="0">
            <a:spAutoFit/>
          </a:bodyPr>
          <a:lstStyle/>
          <a:p>
            <a:r>
              <a:rPr lang="en-IN" sz="2800" dirty="0">
                <a:solidFill>
                  <a:schemeClr val="accent1">
                    <a:lumMod val="75000"/>
                  </a:schemeClr>
                </a:solidFill>
                <a:latin typeface="Times New Roman" panose="02020603050405020304" pitchFamily="18" charset="0"/>
                <a:cs typeface="Times New Roman" panose="02020603050405020304" pitchFamily="18" charset="0"/>
              </a:rPr>
              <a:t>Presented by:</a:t>
            </a:r>
          </a:p>
          <a:p>
            <a:r>
              <a:rPr lang="en-IN" sz="2800" dirty="0">
                <a:solidFill>
                  <a:schemeClr val="accent1">
                    <a:lumMod val="75000"/>
                  </a:schemeClr>
                </a:solidFill>
                <a:latin typeface="Times New Roman" panose="02020603050405020304" pitchFamily="18" charset="0"/>
                <a:cs typeface="Times New Roman" panose="02020603050405020304" pitchFamily="18" charset="0"/>
              </a:rPr>
              <a:t>Medidhi Mounika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
          <p:cNvSpPr txBox="1">
            <a:spLocks noGrp="1"/>
          </p:cNvSpPr>
          <p:nvPr>
            <p:ph type="body" idx="1"/>
          </p:nvPr>
        </p:nvSpPr>
        <p:spPr>
          <a:xfrm>
            <a:off x="-2164467" y="-13743"/>
            <a:ext cx="14061193" cy="1077499"/>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IN" dirty="0">
                <a:solidFill>
                  <a:schemeClr val="bg2">
                    <a:lumMod val="75000"/>
                  </a:schemeClr>
                </a:solidFill>
                <a:latin typeface="Times New Roman" panose="02020603050405020304" pitchFamily="18" charset="0"/>
                <a:cs typeface="Times New Roman" panose="02020603050405020304" pitchFamily="18" charset="0"/>
              </a:rPr>
              <a:t>Technical Implementation Details</a:t>
            </a:r>
            <a:endParaRPr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54" name="Google Shape;754;p10"/>
          <p:cNvSpPr/>
          <p:nvPr/>
        </p:nvSpPr>
        <p:spPr>
          <a:xfrm flipH="1">
            <a:off x="637661" y="1235302"/>
            <a:ext cx="4747140" cy="5124256"/>
          </a:xfrm>
          <a:custGeom>
            <a:avLst/>
            <a:gdLst/>
            <a:ahLst/>
            <a:cxnLst/>
            <a:rect l="l" t="t" r="r" b="b"/>
            <a:pathLst>
              <a:path w="4176796" h="4508606" extrusionOk="0">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Times New Roman" panose="02020603050405020304" pitchFamily="18" charset="0"/>
              <a:cs typeface="Times New Roman" panose="02020603050405020304" pitchFamily="18" charset="0"/>
              <a:sym typeface="Arial"/>
            </a:endParaRPr>
          </a:p>
        </p:txBody>
      </p:sp>
      <p:pic>
        <p:nvPicPr>
          <p:cNvPr id="755" name="Google Shape;755;p10"/>
          <p:cNvPicPr preferRelativeResize="0"/>
          <p:nvPr/>
        </p:nvPicPr>
        <p:blipFill rotWithShape="1">
          <a:blip r:embed="rId3">
            <a:alphaModFix/>
          </a:blip>
          <a:srcRect/>
          <a:stretch/>
        </p:blipFill>
        <p:spPr>
          <a:xfrm>
            <a:off x="865406" y="1542473"/>
            <a:ext cx="2490363" cy="2281382"/>
          </a:xfrm>
          <a:prstGeom prst="rect">
            <a:avLst/>
          </a:prstGeom>
          <a:noFill/>
          <a:ln>
            <a:noFill/>
          </a:ln>
        </p:spPr>
      </p:pic>
      <p:sp>
        <p:nvSpPr>
          <p:cNvPr id="756" name="Google Shape;756;p10"/>
          <p:cNvSpPr txBox="1"/>
          <p:nvPr/>
        </p:nvSpPr>
        <p:spPr>
          <a:xfrm>
            <a:off x="6273757" y="1721977"/>
            <a:ext cx="5039310" cy="830956"/>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API Integration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EU VAT API is used to retrieve real-time VAT rates for different countries.</a:t>
            </a:r>
            <a:endParaRPr sz="1600" dirty="0">
              <a:solidFill>
                <a:srgbClr val="3F3F3F"/>
              </a:solidFill>
              <a:latin typeface="Times New Roman" panose="02020603050405020304" pitchFamily="18" charset="0"/>
              <a:cs typeface="Times New Roman" panose="02020603050405020304" pitchFamily="18" charset="0"/>
              <a:sym typeface="Arial"/>
            </a:endParaRPr>
          </a:p>
        </p:txBody>
      </p:sp>
      <p:sp>
        <p:nvSpPr>
          <p:cNvPr id="757" name="Google Shape;757;p10"/>
          <p:cNvSpPr/>
          <p:nvPr/>
        </p:nvSpPr>
        <p:spPr>
          <a:xfrm>
            <a:off x="5911018" y="1845734"/>
            <a:ext cx="386384" cy="45762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dirty="0">
                <a:solidFill>
                  <a:schemeClr val="lt1"/>
                </a:solidFill>
                <a:latin typeface="Times New Roman" panose="02020603050405020304" pitchFamily="18" charset="0"/>
                <a:cs typeface="Times New Roman" panose="02020603050405020304" pitchFamily="18" charset="0"/>
                <a:sym typeface="Arial"/>
              </a:rPr>
              <a:t>01</a:t>
            </a:r>
            <a:endParaRPr sz="1050" b="1" dirty="0">
              <a:solidFill>
                <a:schemeClr val="lt1"/>
              </a:solidFill>
              <a:latin typeface="Times New Roman" panose="02020603050405020304" pitchFamily="18" charset="0"/>
              <a:cs typeface="Times New Roman" panose="02020603050405020304" pitchFamily="18" charset="0"/>
              <a:sym typeface="Arial"/>
            </a:endParaRPr>
          </a:p>
        </p:txBody>
      </p:sp>
      <p:sp>
        <p:nvSpPr>
          <p:cNvPr id="758" name="Google Shape;758;p10"/>
          <p:cNvSpPr txBox="1"/>
          <p:nvPr/>
        </p:nvSpPr>
        <p:spPr>
          <a:xfrm>
            <a:off x="6343066" y="2943293"/>
            <a:ext cx="5039310" cy="830956"/>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Form Handling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HTML input fields and dropdowns capture the invoice amount and country.</a:t>
            </a:r>
            <a:endParaRPr sz="1600" dirty="0">
              <a:solidFill>
                <a:srgbClr val="3F3F3F"/>
              </a:solidFill>
              <a:latin typeface="Times New Roman" panose="02020603050405020304" pitchFamily="18" charset="0"/>
              <a:cs typeface="Times New Roman" panose="02020603050405020304" pitchFamily="18" charset="0"/>
              <a:sym typeface="Arial"/>
            </a:endParaRPr>
          </a:p>
        </p:txBody>
      </p:sp>
      <p:sp>
        <p:nvSpPr>
          <p:cNvPr id="759" name="Google Shape;759;p10"/>
          <p:cNvSpPr/>
          <p:nvPr/>
        </p:nvSpPr>
        <p:spPr>
          <a:xfrm>
            <a:off x="5911018" y="3011593"/>
            <a:ext cx="386384" cy="4576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02</a:t>
            </a:r>
            <a:endParaRPr sz="1050" b="1">
              <a:solidFill>
                <a:schemeClr val="lt1"/>
              </a:solidFill>
              <a:latin typeface="Times New Roman" panose="02020603050405020304" pitchFamily="18" charset="0"/>
              <a:cs typeface="Times New Roman" panose="02020603050405020304" pitchFamily="18" charset="0"/>
              <a:sym typeface="Arial"/>
            </a:endParaRPr>
          </a:p>
        </p:txBody>
      </p:sp>
      <p:sp>
        <p:nvSpPr>
          <p:cNvPr id="760" name="Google Shape;760;p10"/>
          <p:cNvSpPr txBox="1"/>
          <p:nvPr/>
        </p:nvSpPr>
        <p:spPr>
          <a:xfrm>
            <a:off x="6343066" y="4109149"/>
            <a:ext cx="5039310" cy="830956"/>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Calculation Engine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JavaScript calculates VAT and total using mathematical formulas.</a:t>
            </a:r>
            <a:endParaRPr sz="1600" dirty="0">
              <a:solidFill>
                <a:srgbClr val="3F3F3F"/>
              </a:solidFill>
              <a:latin typeface="Times New Roman" panose="02020603050405020304" pitchFamily="18" charset="0"/>
              <a:cs typeface="Times New Roman" panose="02020603050405020304" pitchFamily="18" charset="0"/>
              <a:sym typeface="Arial"/>
            </a:endParaRPr>
          </a:p>
        </p:txBody>
      </p:sp>
      <p:sp>
        <p:nvSpPr>
          <p:cNvPr id="761" name="Google Shape;761;p10"/>
          <p:cNvSpPr/>
          <p:nvPr/>
        </p:nvSpPr>
        <p:spPr>
          <a:xfrm>
            <a:off x="5911018" y="4177449"/>
            <a:ext cx="386384" cy="45762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03</a:t>
            </a:r>
            <a:endParaRPr sz="1050" b="1">
              <a:solidFill>
                <a:schemeClr val="lt1"/>
              </a:solidFill>
              <a:latin typeface="Times New Roman" panose="02020603050405020304" pitchFamily="18" charset="0"/>
              <a:cs typeface="Times New Roman" panose="02020603050405020304" pitchFamily="18" charset="0"/>
              <a:sym typeface="Arial"/>
            </a:endParaRPr>
          </a:p>
        </p:txBody>
      </p:sp>
      <p:sp>
        <p:nvSpPr>
          <p:cNvPr id="762" name="Google Shape;762;p10"/>
          <p:cNvSpPr txBox="1"/>
          <p:nvPr/>
        </p:nvSpPr>
        <p:spPr>
          <a:xfrm>
            <a:off x="6343066" y="5275007"/>
            <a:ext cx="5039310" cy="830956"/>
          </a:xfrm>
          <a:prstGeom prst="rect">
            <a:avLst/>
          </a:prstGeom>
          <a:noFill/>
          <a:ln>
            <a:noFill/>
          </a:ln>
        </p:spPr>
        <p:txBody>
          <a:bodyPr spcFirstLastPara="1" wrap="square" lIns="91425" tIns="45700" rIns="91425" bIns="45700" anchor="t" anchorCtr="0">
            <a:spAutoFit/>
          </a:bodyPr>
          <a:lstStyle/>
          <a:p>
            <a:pPr lvl="0"/>
            <a:r>
              <a:rPr lang="en-US" sz="1600" b="1" dirty="0">
                <a:latin typeface="Times New Roman" panose="02020603050405020304" pitchFamily="18" charset="0"/>
                <a:cs typeface="Times New Roman" panose="02020603050405020304" pitchFamily="18" charset="0"/>
              </a:rPr>
              <a:t>Dynamic Display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Results are updated instantly on the webpage without refresh.</a:t>
            </a:r>
            <a:endParaRPr sz="1600" dirty="0">
              <a:solidFill>
                <a:srgbClr val="3F3F3F"/>
              </a:solidFill>
              <a:latin typeface="Times New Roman" panose="02020603050405020304" pitchFamily="18" charset="0"/>
              <a:cs typeface="Times New Roman" panose="02020603050405020304" pitchFamily="18" charset="0"/>
              <a:sym typeface="Arial"/>
            </a:endParaRPr>
          </a:p>
        </p:txBody>
      </p:sp>
      <p:sp>
        <p:nvSpPr>
          <p:cNvPr id="763" name="Google Shape;763;p10"/>
          <p:cNvSpPr/>
          <p:nvPr/>
        </p:nvSpPr>
        <p:spPr>
          <a:xfrm>
            <a:off x="5911018" y="5343306"/>
            <a:ext cx="386384" cy="45762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04</a:t>
            </a:r>
            <a:endParaRPr sz="1050" b="1">
              <a:solidFill>
                <a:schemeClr val="lt1"/>
              </a:solidFill>
              <a:latin typeface="Times New Roman" panose="02020603050405020304" pitchFamily="18" charset="0"/>
              <a:cs typeface="Times New Roman" panose="02020603050405020304" pitchFamily="18" charset="0"/>
              <a:sym typeface="Arial"/>
            </a:endParaRPr>
          </a:p>
        </p:txBody>
      </p:sp>
      <p:pic>
        <p:nvPicPr>
          <p:cNvPr id="764" name="Google Shape;764;p10" descr="A blue and black text&#10;&#10;Description automatically generated"/>
          <p:cNvPicPr preferRelativeResize="0"/>
          <p:nvPr/>
        </p:nvPicPr>
        <p:blipFill rotWithShape="1">
          <a:blip r:embed="rId4">
            <a:alphaModFix/>
          </a:blip>
          <a:srcRect/>
          <a:stretch/>
        </p:blipFill>
        <p:spPr>
          <a:xfrm>
            <a:off x="9439609" y="183187"/>
            <a:ext cx="2650416" cy="8836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
          <p:cNvSpPr txBox="1"/>
          <p:nvPr/>
        </p:nvSpPr>
        <p:spPr>
          <a:xfrm>
            <a:off x="740780" y="1220078"/>
            <a:ext cx="6970660" cy="523180"/>
          </a:xfrm>
          <a:prstGeom prst="rect">
            <a:avLst/>
          </a:prstGeom>
          <a:noFill/>
          <a:ln>
            <a:noFill/>
          </a:ln>
        </p:spPr>
        <p:txBody>
          <a:bodyPr spcFirstLastPara="1" wrap="square" lIns="91425" tIns="45700" rIns="91425" bIns="45700" anchor="t" anchorCtr="0">
            <a:spAutoFit/>
          </a:bodyPr>
          <a:lstStyle/>
          <a:p>
            <a:pPr lvl="0"/>
            <a:r>
              <a:rPr lang="fr-FR" sz="2800" dirty="0" err="1">
                <a:latin typeface="Times New Roman" panose="02020603050405020304" pitchFamily="18" charset="0"/>
                <a:cs typeface="Times New Roman" panose="02020603050405020304" pitchFamily="18" charset="0"/>
              </a:rPr>
              <a:t>Technical</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Demo</a:t>
            </a:r>
            <a:r>
              <a:rPr lang="fr-FR" sz="2800" dirty="0">
                <a:latin typeface="Times New Roman" panose="02020603050405020304" pitchFamily="18" charset="0"/>
                <a:cs typeface="Times New Roman" panose="02020603050405020304" pitchFamily="18" charset="0"/>
              </a:rPr>
              <a:t> – VAT Calculation</a:t>
            </a:r>
            <a:endParaRPr sz="2800" b="1" dirty="0">
              <a:solidFill>
                <a:schemeClr val="accent4"/>
              </a:solidFill>
              <a:latin typeface="Times New Roman" panose="02020603050405020304" pitchFamily="18" charset="0"/>
              <a:cs typeface="Times New Roman" panose="02020603050405020304" pitchFamily="18" charset="0"/>
              <a:sym typeface="Arial"/>
            </a:endParaRPr>
          </a:p>
        </p:txBody>
      </p:sp>
      <p:sp>
        <p:nvSpPr>
          <p:cNvPr id="770" name="Google Shape;770;p11"/>
          <p:cNvSpPr txBox="1"/>
          <p:nvPr/>
        </p:nvSpPr>
        <p:spPr>
          <a:xfrm>
            <a:off x="873040" y="1968013"/>
            <a:ext cx="11075120" cy="830956"/>
          </a:xfrm>
          <a:prstGeom prst="rect">
            <a:avLst/>
          </a:prstGeom>
          <a:noFill/>
          <a:ln>
            <a:noFill/>
          </a:ln>
        </p:spPr>
        <p:txBody>
          <a:bodyPr spcFirstLastPara="1" wrap="square" lIns="91425" tIns="45700" rIns="91425" bIns="45700" anchor="t" anchorCtr="0">
            <a:spAutoFit/>
          </a:bodyPr>
          <a:lstStyle/>
          <a:p>
            <a:pPr lvl="0"/>
            <a:r>
              <a:rPr lang="en-US" sz="2400" dirty="0">
                <a:latin typeface="Times New Roman" panose="02020603050405020304" pitchFamily="18" charset="0"/>
                <a:cs typeface="Times New Roman" panose="02020603050405020304" pitchFamily="18" charset="0"/>
              </a:rPr>
              <a:t>JavaScript fetches VAT rates from an EU API and calculates VAT and total amount in real time.</a:t>
            </a:r>
            <a:endParaRPr sz="2400" b="1" dirty="0">
              <a:solidFill>
                <a:srgbClr val="C00000"/>
              </a:solidFill>
              <a:latin typeface="Times New Roman" panose="02020603050405020304" pitchFamily="18" charset="0"/>
              <a:cs typeface="Times New Roman" panose="02020603050405020304" pitchFamily="18" charset="0"/>
              <a:sym typeface="Arial"/>
            </a:endParaRPr>
          </a:p>
        </p:txBody>
      </p:sp>
      <p:sp>
        <p:nvSpPr>
          <p:cNvPr id="772" name="Google Shape;772;p11"/>
          <p:cNvSpPr txBox="1"/>
          <p:nvPr/>
        </p:nvSpPr>
        <p:spPr>
          <a:xfrm>
            <a:off x="498613" y="282082"/>
            <a:ext cx="11194774" cy="724247"/>
          </a:xfrm>
          <a:prstGeom prst="rect">
            <a:avLst/>
          </a:prstGeom>
          <a:noFill/>
          <a:ln>
            <a:noFill/>
          </a:ln>
        </p:spPr>
        <p:txBody>
          <a:bodyPr spcFirstLastPara="1" wrap="square" lIns="91425" tIns="45700" rIns="91425" bIns="45700" anchor="t" anchorCtr="0">
            <a:noAutofit/>
          </a:bodyPr>
          <a:lstStyle/>
          <a:p>
            <a:pPr lvl="0">
              <a:lnSpc>
                <a:spcPct val="90000"/>
              </a:lnSpc>
              <a:buClr>
                <a:schemeClr val="accent2"/>
              </a:buClr>
              <a:buSzPts val="5400"/>
            </a:pPr>
            <a:r>
              <a:rPr lang="en-IN" sz="5400" dirty="0">
                <a:solidFill>
                  <a:schemeClr val="bg2">
                    <a:lumMod val="75000"/>
                  </a:schemeClr>
                </a:solidFill>
                <a:latin typeface="Times New Roman" panose="02020603050405020304" pitchFamily="18" charset="0"/>
                <a:cs typeface="Times New Roman" panose="02020603050405020304" pitchFamily="18" charset="0"/>
              </a:rPr>
              <a:t>Technical Demo</a:t>
            </a:r>
            <a:endParaRPr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773" name="Google Shape;773;p11" descr="A blue and black text&#10;&#10;Description automatically generated"/>
          <p:cNvPicPr preferRelativeResize="0"/>
          <p:nvPr/>
        </p:nvPicPr>
        <p:blipFill rotWithShape="1">
          <a:blip r:embed="rId3">
            <a:alphaModFix/>
          </a:blip>
          <a:srcRect/>
          <a:stretch/>
        </p:blipFill>
        <p:spPr>
          <a:xfrm>
            <a:off x="9439609" y="183187"/>
            <a:ext cx="2650416" cy="883613"/>
          </a:xfrm>
          <a:prstGeom prst="rect">
            <a:avLst/>
          </a:prstGeom>
          <a:noFill/>
          <a:ln>
            <a:noFill/>
          </a:ln>
        </p:spPr>
      </p:pic>
      <p:pic>
        <p:nvPicPr>
          <p:cNvPr id="3" name="Picture 2">
            <a:extLst>
              <a:ext uri="{FF2B5EF4-FFF2-40B4-BE49-F238E27FC236}">
                <a16:creationId xmlns:a16="http://schemas.microsoft.com/office/drawing/2014/main" id="{4F0776DB-FAD3-7025-5209-DD3CC03CA308}"/>
              </a:ext>
            </a:extLst>
          </p:cNvPr>
          <p:cNvPicPr>
            <a:picLocks noChangeAspect="1"/>
          </p:cNvPicPr>
          <p:nvPr/>
        </p:nvPicPr>
        <p:blipFill>
          <a:blip r:embed="rId4"/>
          <a:srcRect l="3156" r="56686" b="6316"/>
          <a:stretch>
            <a:fillRect/>
          </a:stretch>
        </p:blipFill>
        <p:spPr>
          <a:xfrm>
            <a:off x="2337769" y="2611895"/>
            <a:ext cx="3102911" cy="41841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82" name="Google Shape;782;p12"/>
          <p:cNvSpPr/>
          <p:nvPr/>
        </p:nvSpPr>
        <p:spPr>
          <a:xfrm>
            <a:off x="648352" y="1026976"/>
            <a:ext cx="5211674" cy="6462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600" b="1" dirty="0">
                <a:solidFill>
                  <a:srgbClr val="262626"/>
                </a:solidFill>
                <a:latin typeface="Times New Roman" panose="02020603050405020304" pitchFamily="18" charset="0"/>
                <a:cs typeface="Times New Roman" panose="02020603050405020304" pitchFamily="18" charset="0"/>
                <a:sym typeface="Arial"/>
              </a:rPr>
              <a:t>Conclusion</a:t>
            </a:r>
            <a:endParaRPr sz="3600" b="1" dirty="0">
              <a:latin typeface="Times New Roman" panose="02020603050405020304" pitchFamily="18" charset="0"/>
              <a:cs typeface="Times New Roman" panose="02020603050405020304" pitchFamily="18" charset="0"/>
            </a:endParaRPr>
          </a:p>
        </p:txBody>
      </p:sp>
      <p:pic>
        <p:nvPicPr>
          <p:cNvPr id="786" name="Google Shape;786;p12" descr="A blue and black text&#10;&#10;Description automatically generated"/>
          <p:cNvPicPr preferRelativeResize="0"/>
          <p:nvPr/>
        </p:nvPicPr>
        <p:blipFill rotWithShape="1">
          <a:blip r:embed="rId3">
            <a:alphaModFix/>
          </a:blip>
          <a:srcRect/>
          <a:stretch/>
        </p:blipFill>
        <p:spPr>
          <a:xfrm>
            <a:off x="8445910" y="5520136"/>
            <a:ext cx="3391079" cy="883613"/>
          </a:xfrm>
          <a:prstGeom prst="rect">
            <a:avLst/>
          </a:prstGeom>
          <a:noFill/>
          <a:ln>
            <a:noFill/>
          </a:ln>
        </p:spPr>
      </p:pic>
      <p:sp>
        <p:nvSpPr>
          <p:cNvPr id="5" name="Rectangle 4">
            <a:extLst>
              <a:ext uri="{FF2B5EF4-FFF2-40B4-BE49-F238E27FC236}">
                <a16:creationId xmlns:a16="http://schemas.microsoft.com/office/drawing/2014/main" id="{80F7AE12-5471-511E-F843-CDD64F27ED47}"/>
              </a:ext>
            </a:extLst>
          </p:cNvPr>
          <p:cNvSpPr>
            <a:spLocks noChangeArrowheads="1"/>
          </p:cNvSpPr>
          <p:nvPr/>
        </p:nvSpPr>
        <p:spPr bwMode="auto">
          <a:xfrm>
            <a:off x="483757" y="1806959"/>
            <a:ext cx="568106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an easy and accurate VAT calculation solution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Reduces manual effort and calculation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real-time EU VAT rate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Works as a lightweight SaaS web application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Accessible from any device using a browser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freelancers generate compliant invoices</a:t>
            </a:r>
          </a:p>
        </p:txBody>
      </p:sp>
      <p:pic>
        <p:nvPicPr>
          <p:cNvPr id="9" name="Picture 8">
            <a:extLst>
              <a:ext uri="{FF2B5EF4-FFF2-40B4-BE49-F238E27FC236}">
                <a16:creationId xmlns:a16="http://schemas.microsoft.com/office/drawing/2014/main" id="{E3DF76DB-A623-1A47-1210-2D71D3819D6A}"/>
              </a:ext>
            </a:extLst>
          </p:cNvPr>
          <p:cNvPicPr>
            <a:picLocks noChangeAspect="1"/>
          </p:cNvPicPr>
          <p:nvPr/>
        </p:nvPicPr>
        <p:blipFill>
          <a:blip r:embed="rId4"/>
          <a:stretch>
            <a:fillRect/>
          </a:stretch>
        </p:blipFill>
        <p:spPr>
          <a:xfrm>
            <a:off x="6164826" y="1602658"/>
            <a:ext cx="5073958" cy="37165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5"/>
          <p:cNvSpPr/>
          <p:nvPr/>
        </p:nvSpPr>
        <p:spPr>
          <a:xfrm>
            <a:off x="-57113" y="4384389"/>
            <a:ext cx="12306226" cy="253795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accent3"/>
              </a:solidFill>
              <a:latin typeface="Arial"/>
              <a:ea typeface="Arial"/>
              <a:cs typeface="Arial"/>
              <a:sym typeface="Arial"/>
            </a:endParaRPr>
          </a:p>
        </p:txBody>
      </p:sp>
      <p:sp>
        <p:nvSpPr>
          <p:cNvPr id="812" name="Google Shape;812;p15"/>
          <p:cNvSpPr txBox="1"/>
          <p:nvPr/>
        </p:nvSpPr>
        <p:spPr>
          <a:xfrm>
            <a:off x="0" y="3051067"/>
            <a:ext cx="12192000" cy="101566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dirty="0">
                <a:solidFill>
                  <a:schemeClr val="lt1"/>
                </a:solidFill>
                <a:latin typeface="Arial"/>
                <a:ea typeface="Arial"/>
                <a:cs typeface="Arial"/>
                <a:sym typeface="Arial"/>
              </a:rPr>
              <a:t>THANK YOU</a:t>
            </a:r>
            <a:endParaRPr sz="6000" dirty="0">
              <a:solidFill>
                <a:schemeClr val="lt1"/>
              </a:solidFill>
              <a:latin typeface="Arial"/>
              <a:ea typeface="Arial"/>
              <a:cs typeface="Arial"/>
              <a:sym typeface="Arial"/>
            </a:endParaRPr>
          </a:p>
        </p:txBody>
      </p:sp>
      <p:grpSp>
        <p:nvGrpSpPr>
          <p:cNvPr id="814" name="Google Shape;814;p15"/>
          <p:cNvGrpSpPr/>
          <p:nvPr/>
        </p:nvGrpSpPr>
        <p:grpSpPr>
          <a:xfrm>
            <a:off x="7603749" y="3145756"/>
            <a:ext cx="482828" cy="429964"/>
            <a:chOff x="6804248" y="2144238"/>
            <a:chExt cx="1305367" cy="1162445"/>
          </a:xfrm>
        </p:grpSpPr>
        <p:sp>
          <p:nvSpPr>
            <p:cNvPr id="815" name="Google Shape;815;p15"/>
            <p:cNvSpPr/>
            <p:nvPr/>
          </p:nvSpPr>
          <p:spPr>
            <a:xfrm flipH="1">
              <a:off x="6804248" y="2144238"/>
              <a:ext cx="1305367" cy="580151"/>
            </a:xfrm>
            <a:custGeom>
              <a:avLst/>
              <a:gdLst/>
              <a:ahLst/>
              <a:cxnLst/>
              <a:rect l="l" t="t" r="r" b="b"/>
              <a:pathLst>
                <a:path w="2952328" h="1312117" extrusionOk="0">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16" name="Google Shape;816;p15"/>
            <p:cNvSpPr/>
            <p:nvPr/>
          </p:nvSpPr>
          <p:spPr>
            <a:xfrm flipH="1">
              <a:off x="7023065" y="2349405"/>
              <a:ext cx="867734" cy="957278"/>
            </a:xfrm>
            <a:custGeom>
              <a:avLst/>
              <a:gdLst/>
              <a:ahLst/>
              <a:cxnLst/>
              <a:rect l="l" t="t" r="r" b="b"/>
              <a:pathLst>
                <a:path w="1962541" h="2165060" extrusionOk="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817" name="Google Shape;817;p15"/>
            <p:cNvSpPr/>
            <p:nvPr/>
          </p:nvSpPr>
          <p:spPr>
            <a:xfrm>
              <a:off x="7295982" y="2781927"/>
              <a:ext cx="314505" cy="479278"/>
            </a:xfrm>
            <a:custGeom>
              <a:avLst/>
              <a:gdLst/>
              <a:ahLst/>
              <a:cxnLst/>
              <a:rect l="l" t="t" r="r" b="b"/>
              <a:pathLst>
                <a:path w="652160" h="993834" extrusionOk="0">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pic>
        <p:nvPicPr>
          <p:cNvPr id="818" name="Google Shape;818;p15" descr="A blue and black text&#10;&#10;Description automatically generated"/>
          <p:cNvPicPr preferRelativeResize="0"/>
          <p:nvPr/>
        </p:nvPicPr>
        <p:blipFill rotWithShape="1">
          <a:blip r:embed="rId3">
            <a:alphaModFix/>
          </a:blip>
          <a:srcRect/>
          <a:stretch/>
        </p:blipFill>
        <p:spPr>
          <a:xfrm>
            <a:off x="3612280" y="4794094"/>
            <a:ext cx="4967439" cy="1656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1" name="Google Shape;621;p2">
            <a:hlinkClick r:id="rId3"/>
          </p:cNvPr>
          <p:cNvSpPr txBox="1"/>
          <p:nvPr/>
        </p:nvSpPr>
        <p:spPr>
          <a:xfrm>
            <a:off x="101975" y="301827"/>
            <a:ext cx="2363247"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bg2">
                    <a:lumMod val="75000"/>
                  </a:schemeClr>
                </a:solidFill>
                <a:latin typeface="Times New Roman" panose="02020603050405020304" pitchFamily="18" charset="0"/>
                <a:ea typeface="Calibri"/>
                <a:cs typeface="Times New Roman" panose="02020603050405020304" pitchFamily="18" charset="0"/>
                <a:sym typeface="Calibri"/>
              </a:rPr>
              <a:t>INTRO</a:t>
            </a:r>
            <a:endParaRPr sz="3600" dirty="0">
              <a:solidFill>
                <a:schemeClr val="bg2">
                  <a:lumMod val="75000"/>
                </a:schemeClr>
              </a:solidFill>
              <a:latin typeface="Times New Roman" panose="02020603050405020304" pitchFamily="18" charset="0"/>
              <a:ea typeface="Calibri"/>
              <a:cs typeface="Times New Roman" panose="02020603050405020304" pitchFamily="18" charset="0"/>
              <a:sym typeface="Calibri"/>
            </a:endParaRPr>
          </a:p>
        </p:txBody>
      </p:sp>
      <p:pic>
        <p:nvPicPr>
          <p:cNvPr id="622" name="Google Shape;622;p2" descr="A blue and black text&#10;&#10;Description automatically generated"/>
          <p:cNvPicPr preferRelativeResize="0"/>
          <p:nvPr/>
        </p:nvPicPr>
        <p:blipFill rotWithShape="1">
          <a:blip r:embed="rId4">
            <a:alphaModFix/>
          </a:blip>
          <a:srcRect/>
          <a:stretch/>
        </p:blipFill>
        <p:spPr>
          <a:xfrm>
            <a:off x="9439609" y="183187"/>
            <a:ext cx="2650416" cy="883613"/>
          </a:xfrm>
          <a:prstGeom prst="rect">
            <a:avLst/>
          </a:prstGeom>
          <a:noFill/>
          <a:ln>
            <a:noFill/>
          </a:ln>
        </p:spPr>
      </p:pic>
      <p:pic>
        <p:nvPicPr>
          <p:cNvPr id="9" name="Picture Placeholder 8">
            <a:extLst>
              <a:ext uri="{FF2B5EF4-FFF2-40B4-BE49-F238E27FC236}">
                <a16:creationId xmlns:a16="http://schemas.microsoft.com/office/drawing/2014/main" id="{BFA5E8D3-011C-4306-69F3-FCBEA2795333}"/>
              </a:ext>
            </a:extLst>
          </p:cNvPr>
          <p:cNvPicPr>
            <a:picLocks noGrp="1" noChangeAspect="1"/>
          </p:cNvPicPr>
          <p:nvPr>
            <p:ph type="pic" idx="2"/>
          </p:nvPr>
        </p:nvPicPr>
        <p:blipFill>
          <a:blip r:embed="rId5"/>
          <a:srcRect l="-1954" t="28" r="1954" b="9926"/>
          <a:stretch>
            <a:fillRect/>
          </a:stretch>
        </p:blipFill>
        <p:spPr>
          <a:xfrm>
            <a:off x="1472075" y="3102005"/>
            <a:ext cx="4146550" cy="2527260"/>
          </a:xfrm>
          <a:prstGeom prst="rect">
            <a:avLst/>
          </a:prstGeom>
          <a:solidFill>
            <a:srgbClr val="F2F2F2"/>
          </a:solidFill>
          <a:ln>
            <a:noFill/>
          </a:ln>
        </p:spPr>
      </p:pic>
      <p:sp>
        <p:nvSpPr>
          <p:cNvPr id="7" name="TextBox 6">
            <a:extLst>
              <a:ext uri="{FF2B5EF4-FFF2-40B4-BE49-F238E27FC236}">
                <a16:creationId xmlns:a16="http://schemas.microsoft.com/office/drawing/2014/main" id="{90B2A732-2641-3C07-042B-C1CCE72AAA77}"/>
              </a:ext>
            </a:extLst>
          </p:cNvPr>
          <p:cNvSpPr txBox="1"/>
          <p:nvPr/>
        </p:nvSpPr>
        <p:spPr>
          <a:xfrm>
            <a:off x="196771" y="1228735"/>
            <a:ext cx="11678101" cy="830997"/>
          </a:xfrm>
          <a:prstGeom prst="rect">
            <a:avLst/>
          </a:prstGeom>
          <a:noFill/>
        </p:spPr>
        <p:txBody>
          <a:bodyPr wrap="square" rtlCol="0">
            <a:spAutoFit/>
          </a:bodyPr>
          <a:lstStyle/>
          <a:p>
            <a:pPr lvl="0" algn="ctr"/>
            <a:r>
              <a:rPr lang="en-US" sz="2400" b="1" dirty="0">
                <a:solidFill>
                  <a:schemeClr val="accent1">
                    <a:lumMod val="75000"/>
                  </a:schemeClr>
                </a:solidFill>
                <a:latin typeface="Times New Roman" panose="02020603050405020304" pitchFamily="18" charset="0"/>
                <a:cs typeface="Times New Roman" panose="02020603050405020304" pitchFamily="18" charset="0"/>
              </a:rPr>
              <a:t>EU VAT Auto Calculator</a:t>
            </a:r>
          </a:p>
          <a:p>
            <a:pPr algn="ctr"/>
            <a:r>
              <a:rPr lang="en-US" sz="2400" b="1" dirty="0">
                <a:solidFill>
                  <a:schemeClr val="accent1">
                    <a:lumMod val="75000"/>
                  </a:schemeClr>
                </a:solidFill>
                <a:latin typeface="Times New Roman" panose="02020603050405020304" pitchFamily="18" charset="0"/>
                <a:cs typeface="Times New Roman" panose="02020603050405020304" pitchFamily="18" charset="0"/>
              </a:rPr>
              <a:t>-</a:t>
            </a:r>
            <a:r>
              <a:rPr lang="en-US" sz="2400" b="1" i="1" dirty="0">
                <a:solidFill>
                  <a:schemeClr val="accent1">
                    <a:lumMod val="75000"/>
                  </a:schemeClr>
                </a:solidFill>
                <a:latin typeface="Times New Roman" panose="02020603050405020304" pitchFamily="18" charset="0"/>
                <a:cs typeface="Times New Roman" panose="02020603050405020304" pitchFamily="18" charset="0"/>
              </a:rPr>
              <a:t>A SaaS Web Application for Freelancers</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 name="Rectangle 8">
            <a:extLst>
              <a:ext uri="{FF2B5EF4-FFF2-40B4-BE49-F238E27FC236}">
                <a16:creationId xmlns:a16="http://schemas.microsoft.com/office/drawing/2014/main" id="{012C6154-98BE-AC32-6BE7-8869516AFAD6}"/>
              </a:ext>
            </a:extLst>
          </p:cNvPr>
          <p:cNvSpPr>
            <a:spLocks noChangeArrowheads="1"/>
          </p:cNvSpPr>
          <p:nvPr/>
        </p:nvSpPr>
        <p:spPr bwMode="auto">
          <a:xfrm>
            <a:off x="6096000" y="2507152"/>
            <a:ext cx="523561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helps freelancers calculate VAT for EU clients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VAT rates differ across EU countries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calculation is complex and error-prone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automatically applies the correct VAT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provides instant and accurate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makes invoicing faster and more reliable</a:t>
            </a:r>
          </a:p>
          <a:p>
            <a:pPr lvl="0" eaLnBrk="0" fontAlgn="base" hangingPunct="0">
              <a:spcBef>
                <a:spcPct val="0"/>
              </a:spcBef>
              <a:spcAft>
                <a:spcPct val="0"/>
              </a:spcAft>
              <a:buClrTx/>
              <a:buFontTx/>
              <a:buChar char="•"/>
            </a:pPr>
            <a:r>
              <a:rPr lang="en-IN" sz="2000" dirty="0">
                <a:latin typeface="Times New Roman" panose="02020603050405020304" pitchFamily="18" charset="0"/>
                <a:cs typeface="Times New Roman" panose="02020603050405020304" pitchFamily="18" charset="0"/>
              </a:rPr>
              <a:t>EU VAT Auto Calculator is a SaaS-based web application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
          <p:cNvSpPr txBox="1"/>
          <p:nvPr/>
        </p:nvSpPr>
        <p:spPr>
          <a:xfrm>
            <a:off x="1012620" y="2652294"/>
            <a:ext cx="3185711" cy="769441"/>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4400">
                <a:solidFill>
                  <a:schemeClr val="lt1"/>
                </a:solidFill>
                <a:latin typeface="Calibri"/>
                <a:ea typeface="Calibri"/>
                <a:cs typeface="Calibri"/>
                <a:sym typeface="Calibri"/>
              </a:rPr>
              <a:t>Agend</a:t>
            </a:r>
            <a:r>
              <a:rPr lang="en-US" sz="4400">
                <a:solidFill>
                  <a:schemeClr val="accent2"/>
                </a:solidFill>
                <a:latin typeface="Calibri"/>
                <a:ea typeface="Calibri"/>
                <a:cs typeface="Calibri"/>
                <a:sym typeface="Calibri"/>
              </a:rPr>
              <a:t>a</a:t>
            </a:r>
            <a:endParaRPr/>
          </a:p>
        </p:txBody>
      </p:sp>
      <p:grpSp>
        <p:nvGrpSpPr>
          <p:cNvPr id="629" name="Google Shape;629;p3"/>
          <p:cNvGrpSpPr/>
          <p:nvPr/>
        </p:nvGrpSpPr>
        <p:grpSpPr>
          <a:xfrm>
            <a:off x="4450439" y="885516"/>
            <a:ext cx="3669406" cy="1999695"/>
            <a:chOff x="3846616" y="872817"/>
            <a:chExt cx="3669406" cy="1999695"/>
          </a:xfrm>
        </p:grpSpPr>
        <p:sp>
          <p:nvSpPr>
            <p:cNvPr id="630" name="Google Shape;630;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Introduction</a:t>
              </a:r>
              <a:endParaRPr sz="2400" b="1">
                <a:solidFill>
                  <a:schemeClr val="lt1"/>
                </a:solidFill>
                <a:latin typeface="Calibri"/>
                <a:ea typeface="Calibri"/>
                <a:cs typeface="Calibri"/>
                <a:sym typeface="Calibri"/>
              </a:endParaRPr>
            </a:p>
          </p:txBody>
        </p:sp>
        <p:sp>
          <p:nvSpPr>
            <p:cNvPr id="632" name="Google Shape;632;p3"/>
            <p:cNvSpPr txBox="1"/>
            <p:nvPr/>
          </p:nvSpPr>
          <p:spPr>
            <a:xfrm>
              <a:off x="4531725" y="1672183"/>
              <a:ext cx="2984297" cy="1200329"/>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Problem Statement</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Project Scope</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Project Modules</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Challenges &amp; Methodologies</a:t>
              </a:r>
              <a:endParaRPr/>
            </a:p>
          </p:txBody>
        </p:sp>
        <p:sp>
          <p:nvSpPr>
            <p:cNvPr id="633" name="Google Shape;633;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01</a:t>
              </a:r>
              <a:endParaRPr sz="2400" b="1">
                <a:solidFill>
                  <a:schemeClr val="lt1"/>
                </a:solidFill>
                <a:latin typeface="Calibri"/>
                <a:ea typeface="Calibri"/>
                <a:cs typeface="Calibri"/>
                <a:sym typeface="Calibri"/>
              </a:endParaRPr>
            </a:p>
          </p:txBody>
        </p:sp>
      </p:grpSp>
      <p:grpSp>
        <p:nvGrpSpPr>
          <p:cNvPr id="634" name="Google Shape;634;p3"/>
          <p:cNvGrpSpPr/>
          <p:nvPr/>
        </p:nvGrpSpPr>
        <p:grpSpPr>
          <a:xfrm>
            <a:off x="8177058" y="885516"/>
            <a:ext cx="3291228" cy="1999695"/>
            <a:chOff x="3846616" y="872817"/>
            <a:chExt cx="3324746" cy="1999695"/>
          </a:xfrm>
        </p:grpSpPr>
        <p:sp>
          <p:nvSpPr>
            <p:cNvPr id="635" name="Google Shape;635;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Client Side Demo</a:t>
              </a:r>
              <a:endParaRPr sz="2400" b="1">
                <a:solidFill>
                  <a:schemeClr val="lt1"/>
                </a:solidFill>
                <a:latin typeface="Calibri"/>
                <a:ea typeface="Calibri"/>
                <a:cs typeface="Calibri"/>
                <a:sym typeface="Calibri"/>
              </a:endParaRPr>
            </a:p>
          </p:txBody>
        </p:sp>
        <p:sp>
          <p:nvSpPr>
            <p:cNvPr id="637" name="Google Shape;637;p3"/>
            <p:cNvSpPr txBox="1"/>
            <p:nvPr/>
          </p:nvSpPr>
          <p:spPr>
            <a:xfrm>
              <a:off x="4531726" y="1672183"/>
              <a:ext cx="2639636" cy="1200329"/>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Run the project using link (hosted version).</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Navigate and demonstrate the services</a:t>
              </a:r>
              <a:endParaRPr/>
            </a:p>
          </p:txBody>
        </p:sp>
        <p:sp>
          <p:nvSpPr>
            <p:cNvPr id="638" name="Google Shape;638;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02</a:t>
              </a:r>
              <a:endParaRPr sz="2400" b="1">
                <a:solidFill>
                  <a:schemeClr val="lt1"/>
                </a:solidFill>
                <a:latin typeface="Calibri"/>
                <a:ea typeface="Calibri"/>
                <a:cs typeface="Calibri"/>
                <a:sym typeface="Calibri"/>
              </a:endParaRPr>
            </a:p>
          </p:txBody>
        </p:sp>
      </p:grpSp>
      <p:grpSp>
        <p:nvGrpSpPr>
          <p:cNvPr id="639" name="Google Shape;639;p3"/>
          <p:cNvGrpSpPr/>
          <p:nvPr/>
        </p:nvGrpSpPr>
        <p:grpSpPr>
          <a:xfrm>
            <a:off x="4450438" y="3758788"/>
            <a:ext cx="3839720" cy="1722696"/>
            <a:chOff x="3846616" y="872817"/>
            <a:chExt cx="3534005" cy="1722696"/>
          </a:xfrm>
        </p:grpSpPr>
        <p:sp>
          <p:nvSpPr>
            <p:cNvPr id="640" name="Google Shape;640;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Technical Demo</a:t>
              </a:r>
              <a:endParaRPr sz="2400" b="1">
                <a:solidFill>
                  <a:schemeClr val="lt1"/>
                </a:solidFill>
                <a:latin typeface="Calibri"/>
                <a:ea typeface="Calibri"/>
                <a:cs typeface="Calibri"/>
                <a:sym typeface="Calibri"/>
              </a:endParaRPr>
            </a:p>
          </p:txBody>
        </p:sp>
        <p:sp>
          <p:nvSpPr>
            <p:cNvPr id="642" name="Google Shape;642;p3"/>
            <p:cNvSpPr txBox="1"/>
            <p:nvPr/>
          </p:nvSpPr>
          <p:spPr>
            <a:xfrm>
              <a:off x="4531725" y="1672183"/>
              <a:ext cx="2848896" cy="923330"/>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Show the functionalities.</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Show the documentation part.</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Show the integrations</a:t>
              </a:r>
              <a:endParaRPr/>
            </a:p>
          </p:txBody>
        </p:sp>
        <p:sp>
          <p:nvSpPr>
            <p:cNvPr id="643" name="Google Shape;643;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03</a:t>
              </a:r>
              <a:endParaRPr sz="2400" b="1">
                <a:solidFill>
                  <a:schemeClr val="lt1"/>
                </a:solidFill>
                <a:latin typeface="Calibri"/>
                <a:ea typeface="Calibri"/>
                <a:cs typeface="Calibri"/>
                <a:sym typeface="Calibri"/>
              </a:endParaRPr>
            </a:p>
          </p:txBody>
        </p:sp>
      </p:grpSp>
      <p:grpSp>
        <p:nvGrpSpPr>
          <p:cNvPr id="644" name="Google Shape;644;p3"/>
          <p:cNvGrpSpPr/>
          <p:nvPr/>
        </p:nvGrpSpPr>
        <p:grpSpPr>
          <a:xfrm>
            <a:off x="8177058" y="3758788"/>
            <a:ext cx="3324746" cy="1722696"/>
            <a:chOff x="3846616" y="872817"/>
            <a:chExt cx="3324746" cy="1722696"/>
          </a:xfrm>
        </p:grpSpPr>
        <p:sp>
          <p:nvSpPr>
            <p:cNvPr id="645" name="Google Shape;645;p3"/>
            <p:cNvSpPr/>
            <p:nvPr/>
          </p:nvSpPr>
          <p:spPr>
            <a:xfrm>
              <a:off x="3846616" y="872817"/>
              <a:ext cx="799368" cy="799366"/>
            </a:xfrm>
            <a:prstGeom prst="diamond">
              <a:avLst/>
            </a:prstGeom>
            <a:no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6" name="Google Shape;646;p3"/>
            <p:cNvSpPr txBox="1"/>
            <p:nvPr/>
          </p:nvSpPr>
          <p:spPr>
            <a:xfrm>
              <a:off x="4760242" y="1041668"/>
              <a:ext cx="2411120" cy="461665"/>
            </a:xfrm>
            <a:prstGeom prst="rect">
              <a:avLst/>
            </a:prstGeom>
            <a:noFill/>
            <a:ln>
              <a:noFill/>
            </a:ln>
          </p:spPr>
          <p:txBody>
            <a:bodyPr spcFirstLastPara="1" wrap="square" lIns="108000" tIns="45700" rIns="108000"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Conclusion</a:t>
              </a:r>
              <a:endParaRPr sz="2400" b="1">
                <a:solidFill>
                  <a:schemeClr val="lt1"/>
                </a:solidFill>
                <a:latin typeface="Calibri"/>
                <a:ea typeface="Calibri"/>
                <a:cs typeface="Calibri"/>
                <a:sym typeface="Calibri"/>
              </a:endParaRPr>
            </a:p>
          </p:txBody>
        </p:sp>
        <p:sp>
          <p:nvSpPr>
            <p:cNvPr id="647" name="Google Shape;647;p3"/>
            <p:cNvSpPr txBox="1"/>
            <p:nvPr/>
          </p:nvSpPr>
          <p:spPr>
            <a:xfrm>
              <a:off x="4531726" y="1672183"/>
              <a:ext cx="2639636" cy="923330"/>
            </a:xfrm>
            <a:prstGeom prst="rect">
              <a:avLst/>
            </a:prstGeom>
            <a:noFill/>
            <a:ln>
              <a:noFill/>
            </a:ln>
          </p:spPr>
          <p:txBody>
            <a:bodyPr spcFirstLastPara="1" wrap="square" lIns="0" tIns="45700" rIns="91425" bIns="45700" anchor="t" anchorCtr="0">
              <a:spAutoFit/>
            </a:bodyPr>
            <a:lstStyle/>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Conclusion</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Future Scope</a:t>
              </a:r>
              <a:endParaRPr/>
            </a:p>
            <a:p>
              <a:pPr marL="171450" marR="0" lvl="0" indent="-171450" algn="l" rtl="0">
                <a:spcBef>
                  <a:spcPts val="0"/>
                </a:spcBef>
                <a:spcAft>
                  <a:spcPts val="0"/>
                </a:spcAft>
                <a:buClr>
                  <a:schemeClr val="lt1"/>
                </a:buClr>
                <a:buSzPts val="1800"/>
                <a:buFont typeface="Noto Sans Symbols"/>
                <a:buChar char="✔"/>
              </a:pPr>
              <a:r>
                <a:rPr lang="en-US" sz="1800">
                  <a:solidFill>
                    <a:schemeClr val="lt1"/>
                  </a:solidFill>
                  <a:latin typeface="Calibri"/>
                  <a:ea typeface="Calibri"/>
                  <a:cs typeface="Calibri"/>
                  <a:sym typeface="Calibri"/>
                </a:rPr>
                <a:t>References</a:t>
              </a:r>
              <a:endParaRPr/>
            </a:p>
          </p:txBody>
        </p:sp>
        <p:sp>
          <p:nvSpPr>
            <p:cNvPr id="648" name="Google Shape;648;p3"/>
            <p:cNvSpPr txBox="1"/>
            <p:nvPr/>
          </p:nvSpPr>
          <p:spPr>
            <a:xfrm>
              <a:off x="3960874" y="1041668"/>
              <a:ext cx="570852" cy="461665"/>
            </a:xfrm>
            <a:prstGeom prst="rect">
              <a:avLst/>
            </a:prstGeom>
            <a:noFill/>
            <a:ln>
              <a:noFill/>
            </a:ln>
          </p:spPr>
          <p:txBody>
            <a:bodyPr spcFirstLastPara="1" wrap="square" lIns="108000" tIns="45700" rIns="108000"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04</a:t>
              </a:r>
              <a:endParaRPr sz="2400" b="1">
                <a:solidFill>
                  <a:schemeClr val="lt1"/>
                </a:solidFill>
                <a:latin typeface="Calibri"/>
                <a:ea typeface="Calibri"/>
                <a:cs typeface="Calibri"/>
                <a:sym typeface="Calibri"/>
              </a:endParaRPr>
            </a:p>
          </p:txBody>
        </p:sp>
      </p:grpSp>
      <p:cxnSp>
        <p:nvCxnSpPr>
          <p:cNvPr id="649" name="Google Shape;649;p3"/>
          <p:cNvCxnSpPr/>
          <p:nvPr/>
        </p:nvCxnSpPr>
        <p:spPr>
          <a:xfrm rot="10800000">
            <a:off x="3969916" y="576056"/>
            <a:ext cx="7726785" cy="10582"/>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650" name="Google Shape;650;p3"/>
          <p:cNvSpPr/>
          <p:nvPr/>
        </p:nvSpPr>
        <p:spPr>
          <a:xfrm flipH="1">
            <a:off x="3852369" y="2038055"/>
            <a:ext cx="235095" cy="429805"/>
          </a:xfrm>
          <a:custGeom>
            <a:avLst/>
            <a:gdLst/>
            <a:ahLst/>
            <a:cxnLst/>
            <a:rect l="l" t="t" r="r" b="b"/>
            <a:pathLst>
              <a:path w="235095" h="429805" extrusionOk="0">
                <a:moveTo>
                  <a:pt x="235095" y="429805"/>
                </a:moveTo>
                <a:lnTo>
                  <a:pt x="142960" y="109986"/>
                </a:lnTo>
                <a:lnTo>
                  <a:pt x="160155" y="102863"/>
                </a:lnTo>
                <a:cubicBezTo>
                  <a:pt x="171060" y="91959"/>
                  <a:pt x="177804" y="76895"/>
                  <a:pt x="177804" y="60256"/>
                </a:cubicBezTo>
                <a:cubicBezTo>
                  <a:pt x="177804" y="26978"/>
                  <a:pt x="150826" y="0"/>
                  <a:pt x="117548" y="0"/>
                </a:cubicBezTo>
                <a:cubicBezTo>
                  <a:pt x="84270" y="0"/>
                  <a:pt x="57292" y="26978"/>
                  <a:pt x="57292" y="60256"/>
                </a:cubicBezTo>
                <a:cubicBezTo>
                  <a:pt x="57292" y="76895"/>
                  <a:pt x="64037" y="91959"/>
                  <a:pt x="74941" y="102863"/>
                </a:cubicBezTo>
                <a:lnTo>
                  <a:pt x="92135" y="109985"/>
                </a:lnTo>
                <a:lnTo>
                  <a:pt x="0" y="429805"/>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Calibri"/>
              <a:ea typeface="Calibri"/>
              <a:cs typeface="Calibri"/>
              <a:sym typeface="Calibri"/>
            </a:endParaRPr>
          </a:p>
        </p:txBody>
      </p:sp>
      <p:cxnSp>
        <p:nvCxnSpPr>
          <p:cNvPr id="651" name="Google Shape;651;p3"/>
          <p:cNvCxnSpPr/>
          <p:nvPr/>
        </p:nvCxnSpPr>
        <p:spPr>
          <a:xfrm rot="10800000">
            <a:off x="742188" y="6383081"/>
            <a:ext cx="10954512" cy="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652" name="Google Shape;652;p3"/>
          <p:cNvCxnSpPr/>
          <p:nvPr/>
        </p:nvCxnSpPr>
        <p:spPr>
          <a:xfrm>
            <a:off x="11696700" y="586638"/>
            <a:ext cx="0" cy="5806986"/>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653" name="Google Shape;653;p3"/>
          <p:cNvCxnSpPr/>
          <p:nvPr/>
        </p:nvCxnSpPr>
        <p:spPr>
          <a:xfrm>
            <a:off x="3969916" y="586598"/>
            <a:ext cx="0" cy="1460982"/>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pic>
        <p:nvPicPr>
          <p:cNvPr id="654" name="Google Shape;654;p3" descr="A blue and black text&#10;&#10;Description automatically generated"/>
          <p:cNvPicPr preferRelativeResize="0"/>
          <p:nvPr/>
        </p:nvPicPr>
        <p:blipFill rotWithShape="1">
          <a:blip r:embed="rId3">
            <a:alphaModFix/>
          </a:blip>
          <a:srcRect/>
          <a:stretch/>
        </p:blipFill>
        <p:spPr>
          <a:xfrm>
            <a:off x="785928" y="1683373"/>
            <a:ext cx="3108242" cy="10362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
          <p:cNvSpPr/>
          <p:nvPr/>
        </p:nvSpPr>
        <p:spPr>
          <a:xfrm>
            <a:off x="0" y="3060788"/>
            <a:ext cx="12192000" cy="31075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60" name="Google Shape;660;p4" descr="A person posing for the camera&#10;&#10;Description automatically generated"/>
          <p:cNvPicPr preferRelativeResize="0"/>
          <p:nvPr/>
        </p:nvPicPr>
        <p:blipFill rotWithShape="1">
          <a:blip r:embed="rId3">
            <a:alphaModFix/>
          </a:blip>
          <a:srcRect/>
          <a:stretch/>
        </p:blipFill>
        <p:spPr>
          <a:xfrm>
            <a:off x="208759" y="1665038"/>
            <a:ext cx="2608816" cy="5192962"/>
          </a:xfrm>
          <a:prstGeom prst="rect">
            <a:avLst/>
          </a:prstGeom>
          <a:noFill/>
          <a:ln>
            <a:noFill/>
          </a:ln>
        </p:spPr>
      </p:pic>
      <p:graphicFrame>
        <p:nvGraphicFramePr>
          <p:cNvPr id="661" name="Google Shape;661;p4"/>
          <p:cNvGraphicFramePr/>
          <p:nvPr/>
        </p:nvGraphicFramePr>
        <p:xfrm>
          <a:off x="8061270" y="3641298"/>
          <a:ext cx="1531619" cy="1650067"/>
        </p:xfrm>
        <a:graphic>
          <a:graphicData uri="http://schemas.openxmlformats.org/drawingml/2006/chart">
            <c:chart xmlns:c="http://schemas.openxmlformats.org/drawingml/2006/chart" xmlns:r="http://schemas.openxmlformats.org/officeDocument/2006/relationships" r:id="rId4"/>
          </a:graphicData>
        </a:graphic>
      </p:graphicFrame>
      <p:sp>
        <p:nvSpPr>
          <p:cNvPr id="662" name="Google Shape;662;p4"/>
          <p:cNvSpPr txBox="1"/>
          <p:nvPr/>
        </p:nvSpPr>
        <p:spPr>
          <a:xfrm>
            <a:off x="3026334" y="3245917"/>
            <a:ext cx="8736569" cy="2677616"/>
          </a:xfrm>
          <a:prstGeom prst="rect">
            <a:avLst/>
          </a:prstGeom>
          <a:noFill/>
          <a:ln>
            <a:noFill/>
          </a:ln>
        </p:spPr>
        <p:txBody>
          <a:bodyPr spcFirstLastPara="1" wrap="square" lIns="91425" tIns="45700" rIns="91425" bIns="45700" anchor="t" anchorCtr="0">
            <a:spAutoFit/>
          </a:bodyPr>
          <a:lstStyle/>
          <a:p>
            <a:pPr lvl="0" algn="just"/>
            <a:r>
              <a:rPr lang="en-US" sz="2400" b="1" dirty="0">
                <a:solidFill>
                  <a:schemeClr val="bg1"/>
                </a:solidFill>
                <a:latin typeface="Times New Roman" panose="02020603050405020304" pitchFamily="18" charset="0"/>
                <a:cs typeface="Times New Roman" panose="02020603050405020304" pitchFamily="18" charset="0"/>
              </a:rPr>
              <a:t>EU VAT Auto Calculator</a:t>
            </a:r>
            <a:r>
              <a:rPr lang="en-US" sz="2400" dirty="0">
                <a:solidFill>
                  <a:schemeClr val="bg1"/>
                </a:solidFill>
                <a:latin typeface="Times New Roman" panose="02020603050405020304" pitchFamily="18" charset="0"/>
                <a:cs typeface="Times New Roman" panose="02020603050405020304" pitchFamily="18" charset="0"/>
              </a:rPr>
              <a:t> is a SaaS web application that helps freelancers calculate VAT for EU clients automatically. The system allows users to enter the service amount and select the client’s country, after which it fetches the correct VAT rate and displays the VAT and total amount instantly. This reduces manual effort, avoids calculation errors, and makes EU VAT-compliant invoicing simple and fast.</a:t>
            </a:r>
            <a:endParaRPr sz="2400" dirty="0">
              <a:solidFill>
                <a:schemeClr val="bg1"/>
              </a:solidFill>
              <a:latin typeface="Times New Roman" panose="02020603050405020304" pitchFamily="18" charset="0"/>
              <a:cs typeface="Times New Roman" panose="02020603050405020304" pitchFamily="18" charset="0"/>
            </a:endParaRPr>
          </a:p>
        </p:txBody>
      </p:sp>
      <p:sp>
        <p:nvSpPr>
          <p:cNvPr id="663" name="Google Shape;663;p4"/>
          <p:cNvSpPr txBox="1"/>
          <p:nvPr/>
        </p:nvSpPr>
        <p:spPr>
          <a:xfrm>
            <a:off x="7384648" y="199722"/>
            <a:ext cx="4443541" cy="923289"/>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5400" b="1" dirty="0">
                <a:solidFill>
                  <a:schemeClr val="bg2">
                    <a:lumMod val="75000"/>
                  </a:schemeClr>
                </a:solidFill>
                <a:latin typeface="Times New Roman" panose="02020603050405020304" pitchFamily="18" charset="0"/>
                <a:ea typeface="Calibri"/>
                <a:cs typeface="Times New Roman" panose="02020603050405020304" pitchFamily="18" charset="0"/>
                <a:sym typeface="Calibri"/>
              </a:rPr>
              <a:t>Introduction</a:t>
            </a:r>
            <a:endParaRPr sz="5400" b="1" dirty="0">
              <a:solidFill>
                <a:schemeClr val="bg2">
                  <a:lumMod val="75000"/>
                </a:schemeClr>
              </a:solidFill>
              <a:latin typeface="Times New Roman" panose="02020603050405020304" pitchFamily="18" charset="0"/>
              <a:ea typeface="Calibri"/>
              <a:cs typeface="Times New Roman" panose="02020603050405020304" pitchFamily="18" charset="0"/>
              <a:sym typeface="Calibri"/>
            </a:endParaRPr>
          </a:p>
        </p:txBody>
      </p:sp>
      <p:sp>
        <p:nvSpPr>
          <p:cNvPr id="664" name="Google Shape;664;p4"/>
          <p:cNvSpPr txBox="1"/>
          <p:nvPr/>
        </p:nvSpPr>
        <p:spPr>
          <a:xfrm>
            <a:off x="3622876" y="1710847"/>
            <a:ext cx="8140026" cy="984885"/>
          </a:xfrm>
          <a:prstGeom prst="rect">
            <a:avLst/>
          </a:prstGeom>
          <a:noFill/>
          <a:ln>
            <a:noFill/>
          </a:ln>
        </p:spPr>
        <p:txBody>
          <a:bodyPr spcFirstLastPara="1" wrap="square" lIns="36000" tIns="0" rIns="36000" bIns="0" anchor="ctr" anchorCtr="0">
            <a:spAutoFit/>
          </a:bodyPr>
          <a:lstStyle/>
          <a:p>
            <a:pPr lvl="0" algn="ctr"/>
            <a:r>
              <a:rPr lang="en-IN" sz="3200" dirty="0">
                <a:solidFill>
                  <a:schemeClr val="bg2">
                    <a:lumMod val="75000"/>
                  </a:schemeClr>
                </a:solidFill>
                <a:latin typeface="Times New Roman" panose="02020603050405020304" pitchFamily="18" charset="0"/>
                <a:cs typeface="Times New Roman" panose="02020603050405020304" pitchFamily="18" charset="0"/>
              </a:rPr>
              <a:t>EU VAT Auto Calculator</a:t>
            </a:r>
          </a:p>
          <a:p>
            <a:pPr lvl="0" algn="ctr"/>
            <a:r>
              <a:rPr lang="en-IN" sz="3200" dirty="0">
                <a:solidFill>
                  <a:schemeClr val="bg2">
                    <a:lumMod val="75000"/>
                  </a:schemeClr>
                </a:solidFill>
                <a:latin typeface="Times New Roman" panose="02020603050405020304" pitchFamily="18" charset="0"/>
                <a:ea typeface="Calibri"/>
                <a:cs typeface="Times New Roman" panose="02020603050405020304" pitchFamily="18" charset="0"/>
                <a:sym typeface="Calibri"/>
              </a:rPr>
              <a:t>-</a:t>
            </a:r>
            <a:r>
              <a:rPr lang="en-US" sz="3200" dirty="0">
                <a:solidFill>
                  <a:schemeClr val="bg2">
                    <a:lumMod val="75000"/>
                  </a:schemeClr>
                </a:solidFill>
                <a:latin typeface="Times New Roman" panose="02020603050405020304" pitchFamily="18" charset="0"/>
                <a:cs typeface="Times New Roman" panose="02020603050405020304" pitchFamily="18" charset="0"/>
              </a:rPr>
              <a:t>A SaaS Web Application for Freelancer</a:t>
            </a:r>
            <a:endParaRPr sz="3200" dirty="0">
              <a:solidFill>
                <a:schemeClr val="bg2">
                  <a:lumMod val="75000"/>
                </a:schemeClr>
              </a:solidFill>
              <a:latin typeface="Times New Roman" panose="02020603050405020304" pitchFamily="18" charset="0"/>
              <a:ea typeface="Calibri"/>
              <a:cs typeface="Times New Roman" panose="02020603050405020304" pitchFamily="18" charset="0"/>
              <a:sym typeface="Calibri"/>
            </a:endParaRPr>
          </a:p>
        </p:txBody>
      </p:sp>
      <p:pic>
        <p:nvPicPr>
          <p:cNvPr id="666" name="Google Shape;666;p4" descr="A blue and black text&#10;&#10;Description automatically generated"/>
          <p:cNvPicPr preferRelativeResize="0"/>
          <p:nvPr/>
        </p:nvPicPr>
        <p:blipFill rotWithShape="1">
          <a:blip r:embed="rId5">
            <a:alphaModFix/>
          </a:blip>
          <a:srcRect/>
          <a:stretch/>
        </p:blipFill>
        <p:spPr>
          <a:xfrm>
            <a:off x="322503" y="207617"/>
            <a:ext cx="2650416" cy="883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
          <p:cNvSpPr txBox="1">
            <a:spLocks noGrp="1"/>
          </p:cNvSpPr>
          <p:nvPr>
            <p:ph type="body" idx="1"/>
          </p:nvPr>
        </p:nvSpPr>
        <p:spPr>
          <a:xfrm>
            <a:off x="119905" y="381039"/>
            <a:ext cx="9128267" cy="883613"/>
          </a:xfrm>
          <a:prstGeom prst="rect">
            <a:avLst/>
          </a:prstGeom>
          <a:noFill/>
          <a:ln>
            <a:noFill/>
          </a:ln>
        </p:spPr>
        <p:txBody>
          <a:bodyPr spcFirstLastPara="1" wrap="square" lIns="91425" tIns="45700" rIns="91425" bIns="45700" anchor="ctr" anchorCtr="0">
            <a:normAutofit/>
          </a:bodyPr>
          <a:lstStyle/>
          <a:p>
            <a:pPr marL="0" indent="0">
              <a:spcBef>
                <a:spcPts val="0"/>
              </a:spcBef>
            </a:pPr>
            <a:r>
              <a:rPr lang="en-IN" sz="4000" b="1" dirty="0">
                <a:solidFill>
                  <a:schemeClr val="bg2">
                    <a:lumMod val="75000"/>
                  </a:schemeClr>
                </a:solidFill>
                <a:latin typeface="Times New Roman" panose="02020603050405020304" pitchFamily="18" charset="0"/>
                <a:cs typeface="Times New Roman" panose="02020603050405020304" pitchFamily="18" charset="0"/>
              </a:rPr>
              <a:t>System Implementation Overview</a:t>
            </a:r>
            <a:endParaRPr lang="en-IN" sz="40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673" name="Google Shape;673;p5"/>
          <p:cNvSpPr/>
          <p:nvPr/>
        </p:nvSpPr>
        <p:spPr>
          <a:xfrm flipH="1">
            <a:off x="637661" y="1235302"/>
            <a:ext cx="4747140" cy="5124256"/>
          </a:xfrm>
          <a:custGeom>
            <a:avLst/>
            <a:gdLst/>
            <a:ahLst/>
            <a:cxnLst/>
            <a:rect l="l" t="t" r="r" b="b"/>
            <a:pathLst>
              <a:path w="4176796" h="4508606" extrusionOk="0">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674" name="Google Shape;674;p5"/>
          <p:cNvPicPr preferRelativeResize="0"/>
          <p:nvPr/>
        </p:nvPicPr>
        <p:blipFill rotWithShape="1">
          <a:blip r:embed="rId3">
            <a:alphaModFix/>
          </a:blip>
          <a:srcRect/>
          <a:stretch/>
        </p:blipFill>
        <p:spPr>
          <a:xfrm>
            <a:off x="865406" y="1542473"/>
            <a:ext cx="2490363" cy="2281382"/>
          </a:xfrm>
          <a:prstGeom prst="rect">
            <a:avLst/>
          </a:prstGeom>
          <a:noFill/>
          <a:ln>
            <a:noFill/>
          </a:ln>
        </p:spPr>
      </p:pic>
      <p:sp>
        <p:nvSpPr>
          <p:cNvPr id="675" name="Google Shape;675;p5"/>
          <p:cNvSpPr txBox="1"/>
          <p:nvPr/>
        </p:nvSpPr>
        <p:spPr>
          <a:xfrm>
            <a:off x="6343066" y="1777436"/>
            <a:ext cx="5039310" cy="707846"/>
          </a:xfrm>
          <a:prstGeom prst="rect">
            <a:avLst/>
          </a:prstGeom>
          <a:noFill/>
          <a:ln>
            <a:noFill/>
          </a:ln>
        </p:spPr>
        <p:txBody>
          <a:bodyPr spcFirstLastPara="1" wrap="square" lIns="91425" tIns="45700" rIns="91425" bIns="45700" anchor="t" anchorCtr="0">
            <a:spAutoFit/>
          </a:bodyPr>
          <a:lstStyle/>
          <a:p>
            <a:pPr lvl="0"/>
            <a:r>
              <a:rPr lang="en-IN" sz="2000" dirty="0">
                <a:latin typeface="Times New Roman" panose="02020603050405020304" pitchFamily="18" charset="0"/>
                <a:cs typeface="Times New Roman" panose="02020603050405020304" pitchFamily="18" charset="0"/>
              </a:rPr>
              <a:t>Frontend Web Application</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HTML, CSS, JavaScript based UI</a:t>
            </a:r>
            <a:endParaRPr sz="2000" dirty="0">
              <a:solidFill>
                <a:srgbClr val="3F3F3F"/>
              </a:solidFill>
              <a:latin typeface="Times New Roman" panose="02020603050405020304" pitchFamily="18" charset="0"/>
              <a:ea typeface="Calibri"/>
              <a:cs typeface="Times New Roman" panose="02020603050405020304" pitchFamily="18" charset="0"/>
              <a:sym typeface="Calibri"/>
            </a:endParaRPr>
          </a:p>
        </p:txBody>
      </p:sp>
      <p:sp>
        <p:nvSpPr>
          <p:cNvPr id="676" name="Google Shape;676;p5"/>
          <p:cNvSpPr/>
          <p:nvPr/>
        </p:nvSpPr>
        <p:spPr>
          <a:xfrm>
            <a:off x="5911018" y="1845735"/>
            <a:ext cx="386384" cy="360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ea typeface="Calibri"/>
                <a:cs typeface="Times New Roman" panose="02020603050405020304" pitchFamily="18" charset="0"/>
                <a:sym typeface="Calibri"/>
              </a:rPr>
              <a:t>01</a:t>
            </a:r>
            <a:endParaRPr sz="1050" b="1">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677" name="Google Shape;677;p5"/>
          <p:cNvSpPr txBox="1"/>
          <p:nvPr/>
        </p:nvSpPr>
        <p:spPr>
          <a:xfrm>
            <a:off x="6343066" y="2943293"/>
            <a:ext cx="5039310" cy="707846"/>
          </a:xfrm>
          <a:prstGeom prst="rect">
            <a:avLst/>
          </a:prstGeom>
          <a:noFill/>
          <a:ln>
            <a:noFill/>
          </a:ln>
        </p:spPr>
        <p:txBody>
          <a:bodyPr spcFirstLastPara="1" wrap="square" lIns="91425" tIns="45700" rIns="91425" bIns="45700" anchor="t" anchorCtr="0">
            <a:spAutoFit/>
          </a:bodyPr>
          <a:lstStyle/>
          <a:p>
            <a:pPr lvl="0"/>
            <a:r>
              <a:rPr lang="en-US" sz="2000" dirty="0">
                <a:latin typeface="Times New Roman" panose="02020603050405020304" pitchFamily="18" charset="0"/>
                <a:cs typeface="Times New Roman" panose="02020603050405020304" pitchFamily="18" charset="0"/>
              </a:rPr>
              <a:t>EU VAT API Integration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Fetch real-time VAT rates</a:t>
            </a:r>
            <a:endParaRPr sz="2000" dirty="0">
              <a:solidFill>
                <a:srgbClr val="3F3F3F"/>
              </a:solidFill>
              <a:latin typeface="Times New Roman" panose="02020603050405020304" pitchFamily="18" charset="0"/>
              <a:ea typeface="Calibri"/>
              <a:cs typeface="Times New Roman" panose="02020603050405020304" pitchFamily="18" charset="0"/>
              <a:sym typeface="Calibri"/>
            </a:endParaRPr>
          </a:p>
        </p:txBody>
      </p:sp>
      <p:sp>
        <p:nvSpPr>
          <p:cNvPr id="678" name="Google Shape;678;p5"/>
          <p:cNvSpPr/>
          <p:nvPr/>
        </p:nvSpPr>
        <p:spPr>
          <a:xfrm>
            <a:off x="5911018" y="3011593"/>
            <a:ext cx="386384" cy="360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ea typeface="Calibri"/>
                <a:cs typeface="Times New Roman" panose="02020603050405020304" pitchFamily="18" charset="0"/>
                <a:sym typeface="Calibri"/>
              </a:rPr>
              <a:t>02</a:t>
            </a:r>
            <a:endParaRPr sz="1050" b="1">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679" name="Google Shape;679;p5"/>
          <p:cNvSpPr txBox="1"/>
          <p:nvPr/>
        </p:nvSpPr>
        <p:spPr>
          <a:xfrm>
            <a:off x="6343066" y="4109149"/>
            <a:ext cx="5039310" cy="707846"/>
          </a:xfrm>
          <a:prstGeom prst="rect">
            <a:avLst/>
          </a:prstGeom>
          <a:noFill/>
          <a:ln>
            <a:noFill/>
          </a:ln>
        </p:spPr>
        <p:txBody>
          <a:bodyPr spcFirstLastPara="1" wrap="square" lIns="91425" tIns="45700" rIns="91425" bIns="45700" anchor="t" anchorCtr="0">
            <a:spAutoFit/>
          </a:bodyPr>
          <a:lstStyle/>
          <a:p>
            <a:pPr lvl="0"/>
            <a:r>
              <a:rPr lang="en-US" sz="2000" dirty="0">
                <a:latin typeface="Times New Roman" panose="02020603050405020304" pitchFamily="18" charset="0"/>
                <a:cs typeface="Times New Roman" panose="02020603050405020304" pitchFamily="18" charset="0"/>
              </a:rPr>
              <a:t>VAT Calculation Logic</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Apply formula using JavaScript</a:t>
            </a:r>
            <a:endParaRPr sz="2000" dirty="0">
              <a:solidFill>
                <a:srgbClr val="3F3F3F"/>
              </a:solidFill>
              <a:latin typeface="Times New Roman" panose="02020603050405020304" pitchFamily="18" charset="0"/>
              <a:ea typeface="Calibri"/>
              <a:cs typeface="Times New Roman" panose="02020603050405020304" pitchFamily="18" charset="0"/>
              <a:sym typeface="Calibri"/>
            </a:endParaRPr>
          </a:p>
        </p:txBody>
      </p:sp>
      <p:sp>
        <p:nvSpPr>
          <p:cNvPr id="680" name="Google Shape;680;p5"/>
          <p:cNvSpPr/>
          <p:nvPr/>
        </p:nvSpPr>
        <p:spPr>
          <a:xfrm>
            <a:off x="5911018" y="4177449"/>
            <a:ext cx="386384" cy="360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ea typeface="Calibri"/>
                <a:cs typeface="Times New Roman" panose="02020603050405020304" pitchFamily="18" charset="0"/>
                <a:sym typeface="Calibri"/>
              </a:rPr>
              <a:t>03</a:t>
            </a:r>
            <a:endParaRPr sz="1050" b="1">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681" name="Google Shape;681;p5"/>
          <p:cNvSpPr txBox="1"/>
          <p:nvPr/>
        </p:nvSpPr>
        <p:spPr>
          <a:xfrm>
            <a:off x="6343066" y="5230958"/>
            <a:ext cx="5039310" cy="707846"/>
          </a:xfrm>
          <a:prstGeom prst="rect">
            <a:avLst/>
          </a:prstGeom>
          <a:noFill/>
          <a:ln>
            <a:noFill/>
          </a:ln>
        </p:spPr>
        <p:txBody>
          <a:bodyPr spcFirstLastPara="1" wrap="square" lIns="91425" tIns="45700" rIns="91425" bIns="45700" anchor="t" anchorCtr="0">
            <a:spAutoFit/>
          </a:bodyPr>
          <a:lstStyle/>
          <a:p>
            <a:pPr lvl="0"/>
            <a:r>
              <a:rPr lang="en-US" sz="2000" dirty="0">
                <a:latin typeface="Times New Roman" panose="02020603050405020304" pitchFamily="18" charset="0"/>
                <a:cs typeface="Times New Roman" panose="02020603050405020304" pitchFamily="18" charset="0"/>
              </a:rPr>
              <a:t>Instant Result Display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Show VAT and total amount</a:t>
            </a:r>
            <a:endParaRPr sz="2000" dirty="0">
              <a:solidFill>
                <a:srgbClr val="3F3F3F"/>
              </a:solidFill>
              <a:latin typeface="Times New Roman" panose="02020603050405020304" pitchFamily="18" charset="0"/>
              <a:ea typeface="Calibri"/>
              <a:cs typeface="Times New Roman" panose="02020603050405020304" pitchFamily="18" charset="0"/>
              <a:sym typeface="Calibri"/>
            </a:endParaRPr>
          </a:p>
        </p:txBody>
      </p:sp>
      <p:sp>
        <p:nvSpPr>
          <p:cNvPr id="682" name="Google Shape;682;p5"/>
          <p:cNvSpPr/>
          <p:nvPr/>
        </p:nvSpPr>
        <p:spPr>
          <a:xfrm>
            <a:off x="5911018" y="5343306"/>
            <a:ext cx="386384" cy="360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ea typeface="Calibri"/>
                <a:cs typeface="Times New Roman" panose="02020603050405020304" pitchFamily="18" charset="0"/>
                <a:sym typeface="Calibri"/>
              </a:rPr>
              <a:t>04</a:t>
            </a:r>
            <a:endParaRPr sz="1050" b="1">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683" name="Google Shape;683;p5" descr="A blue and black text&#10;&#10;Description automatically generated"/>
          <p:cNvPicPr preferRelativeResize="0"/>
          <p:nvPr/>
        </p:nvPicPr>
        <p:blipFill rotWithShape="1">
          <a:blip r:embed="rId4">
            <a:alphaModFix/>
          </a:blip>
          <a:srcRect/>
          <a:stretch/>
        </p:blipFill>
        <p:spPr>
          <a:xfrm>
            <a:off x="9421680" y="180143"/>
            <a:ext cx="2650416" cy="883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88"/>
        <p:cNvGrpSpPr/>
        <p:nvPr/>
      </p:nvGrpSpPr>
      <p:grpSpPr>
        <a:xfrm>
          <a:off x="0" y="0"/>
          <a:ext cx="0" cy="0"/>
          <a:chOff x="0" y="0"/>
          <a:chExt cx="0" cy="0"/>
        </a:xfrm>
      </p:grpSpPr>
      <p:grpSp>
        <p:nvGrpSpPr>
          <p:cNvPr id="689" name="Google Shape;689;p6"/>
          <p:cNvGrpSpPr/>
          <p:nvPr/>
        </p:nvGrpSpPr>
        <p:grpSpPr>
          <a:xfrm>
            <a:off x="3418999" y="1992387"/>
            <a:ext cx="5186521" cy="2457472"/>
            <a:chOff x="4312948" y="1906662"/>
            <a:chExt cx="5186521" cy="2457472"/>
          </a:xfrm>
        </p:grpSpPr>
        <p:grpSp>
          <p:nvGrpSpPr>
            <p:cNvPr id="690" name="Google Shape;690;p6"/>
            <p:cNvGrpSpPr/>
            <p:nvPr/>
          </p:nvGrpSpPr>
          <p:grpSpPr>
            <a:xfrm>
              <a:off x="5207626" y="3205586"/>
              <a:ext cx="4291843" cy="1142740"/>
              <a:chOff x="3707424" y="2799264"/>
              <a:chExt cx="4291843" cy="1142740"/>
            </a:xfrm>
          </p:grpSpPr>
          <p:sp>
            <p:nvSpPr>
              <p:cNvPr id="691" name="Google Shape;691;p6"/>
              <p:cNvSpPr txBox="1"/>
              <p:nvPr/>
            </p:nvSpPr>
            <p:spPr>
              <a:xfrm>
                <a:off x="3707424" y="2799264"/>
                <a:ext cx="4291843"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dirty="0">
                    <a:solidFill>
                      <a:schemeClr val="accent2"/>
                    </a:solidFill>
                    <a:latin typeface="Arial"/>
                    <a:ea typeface="Arial"/>
                    <a:cs typeface="Arial"/>
                    <a:sym typeface="Arial"/>
                  </a:rPr>
                  <a:t>C</a:t>
                </a:r>
                <a:r>
                  <a:rPr lang="en-US" sz="4800" b="1" dirty="0">
                    <a:solidFill>
                      <a:schemeClr val="lt1"/>
                    </a:solidFill>
                    <a:latin typeface="Arial"/>
                    <a:ea typeface="Arial"/>
                    <a:cs typeface="Arial"/>
                    <a:sym typeface="Arial"/>
                  </a:rPr>
                  <a:t>lient Demo</a:t>
                </a:r>
                <a:endParaRPr sz="4800" b="1" dirty="0">
                  <a:solidFill>
                    <a:schemeClr val="lt1"/>
                  </a:solidFill>
                  <a:latin typeface="Arial"/>
                  <a:ea typeface="Arial"/>
                  <a:cs typeface="Arial"/>
                  <a:sym typeface="Arial"/>
                </a:endParaRPr>
              </a:p>
            </p:txBody>
          </p:sp>
          <p:sp>
            <p:nvSpPr>
              <p:cNvPr id="692" name="Google Shape;692;p6"/>
              <p:cNvSpPr txBox="1"/>
              <p:nvPr/>
            </p:nvSpPr>
            <p:spPr>
              <a:xfrm>
                <a:off x="3727573" y="3562348"/>
                <a:ext cx="4170094" cy="379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67" dirty="0">
                    <a:solidFill>
                      <a:schemeClr val="lt1"/>
                    </a:solidFill>
                    <a:latin typeface="Arial"/>
                    <a:ea typeface="Arial"/>
                    <a:cs typeface="Arial"/>
                    <a:sym typeface="Arial"/>
                  </a:rPr>
                  <a:t>Run app and demonstrate</a:t>
                </a:r>
                <a:endParaRPr sz="1867" dirty="0">
                  <a:solidFill>
                    <a:schemeClr val="lt1"/>
                  </a:solidFill>
                  <a:latin typeface="Arial"/>
                  <a:ea typeface="Arial"/>
                  <a:cs typeface="Arial"/>
                  <a:sym typeface="Arial"/>
                </a:endParaRPr>
              </a:p>
            </p:txBody>
          </p:sp>
        </p:grpSp>
        <p:grpSp>
          <p:nvGrpSpPr>
            <p:cNvPr id="693" name="Google Shape;693;p6"/>
            <p:cNvGrpSpPr/>
            <p:nvPr/>
          </p:nvGrpSpPr>
          <p:grpSpPr>
            <a:xfrm flipH="1">
              <a:off x="4312948" y="1906662"/>
              <a:ext cx="1526481" cy="2457472"/>
              <a:chOff x="9170088" y="3162417"/>
              <a:chExt cx="1823121" cy="2935031"/>
            </a:xfrm>
          </p:grpSpPr>
          <p:grpSp>
            <p:nvGrpSpPr>
              <p:cNvPr id="694" name="Google Shape;694;p6"/>
              <p:cNvGrpSpPr/>
              <p:nvPr/>
            </p:nvGrpSpPr>
            <p:grpSpPr>
              <a:xfrm>
                <a:off x="9456198" y="3621598"/>
                <a:ext cx="1537011" cy="2475850"/>
                <a:chOff x="7271291" y="1882249"/>
                <a:chExt cx="1537011" cy="2475850"/>
              </a:xfrm>
            </p:grpSpPr>
            <p:sp>
              <p:nvSpPr>
                <p:cNvPr id="695" name="Google Shape;695;p6"/>
                <p:cNvSpPr/>
                <p:nvPr/>
              </p:nvSpPr>
              <p:spPr>
                <a:xfrm>
                  <a:off x="7271291" y="1882249"/>
                  <a:ext cx="1537011" cy="2475850"/>
                </a:xfrm>
                <a:custGeom>
                  <a:avLst/>
                  <a:gdLst/>
                  <a:ahLst/>
                  <a:cxnLst/>
                  <a:rect l="l" t="t" r="r" b="b"/>
                  <a:pathLst>
                    <a:path w="1537011" h="2475850" extrusionOk="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6"/>
                <p:cNvSpPr/>
                <p:nvPr/>
              </p:nvSpPr>
              <p:spPr>
                <a:xfrm rot="628173">
                  <a:off x="7558838" y="2427102"/>
                  <a:ext cx="937061" cy="1282256"/>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697" name="Google Shape;697;p6"/>
              <p:cNvGrpSpPr/>
              <p:nvPr/>
            </p:nvGrpSpPr>
            <p:grpSpPr>
              <a:xfrm flipH="1">
                <a:off x="9170088" y="3162417"/>
                <a:ext cx="986402" cy="1527812"/>
                <a:chOff x="4662701" y="2187505"/>
                <a:chExt cx="1932254" cy="3448320"/>
              </a:xfrm>
            </p:grpSpPr>
            <p:cxnSp>
              <p:nvCxnSpPr>
                <p:cNvPr id="698" name="Google Shape;698;p6"/>
                <p:cNvCxnSpPr/>
                <p:nvPr/>
              </p:nvCxnSpPr>
              <p:spPr>
                <a:xfrm>
                  <a:off x="4662701" y="2187505"/>
                  <a:ext cx="1695374" cy="652907"/>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699" name="Google Shape;699;p6"/>
                <p:cNvCxnSpPr>
                  <a:endCxn id="700" idx="4"/>
                </p:cNvCxnSpPr>
                <p:nvPr/>
              </p:nvCxnSpPr>
              <p:spPr>
                <a:xfrm>
                  <a:off x="6364692" y="2816739"/>
                  <a:ext cx="0" cy="212100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701" name="Google Shape;701;p6"/>
                <p:cNvSpPr/>
                <p:nvPr/>
              </p:nvSpPr>
              <p:spPr>
                <a:xfrm>
                  <a:off x="6134431" y="4714882"/>
                  <a:ext cx="460524" cy="920943"/>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00" name="Google Shape;700;p6"/>
                <p:cNvSpPr/>
                <p:nvPr/>
              </p:nvSpPr>
              <p:spPr>
                <a:xfrm>
                  <a:off x="6246658" y="4665742"/>
                  <a:ext cx="236068" cy="27199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grpSp>
      <p:pic>
        <p:nvPicPr>
          <p:cNvPr id="702" name="Google Shape;702;p6" descr="A blue and black text&#10;&#10;Description automatically generated"/>
          <p:cNvPicPr preferRelativeResize="0"/>
          <p:nvPr/>
        </p:nvPicPr>
        <p:blipFill rotWithShape="1">
          <a:blip r:embed="rId3">
            <a:alphaModFix/>
          </a:blip>
          <a:srcRect/>
          <a:stretch/>
        </p:blipFill>
        <p:spPr>
          <a:xfrm>
            <a:off x="4897510" y="5567679"/>
            <a:ext cx="2793931" cy="9314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
          <p:cNvSpPr txBox="1"/>
          <p:nvPr/>
        </p:nvSpPr>
        <p:spPr>
          <a:xfrm>
            <a:off x="162046" y="1149057"/>
            <a:ext cx="9780607" cy="523180"/>
          </a:xfrm>
          <a:prstGeom prst="rect">
            <a:avLst/>
          </a:prstGeom>
          <a:noFill/>
          <a:ln>
            <a:noFill/>
          </a:ln>
        </p:spPr>
        <p:txBody>
          <a:bodyPr spcFirstLastPara="1" wrap="square" lIns="91425" tIns="45700" rIns="91425" bIns="45700" anchor="t" anchorCtr="0">
            <a:spAutoFit/>
          </a:bodyPr>
          <a:lstStyle/>
          <a:p>
            <a:pPr lvl="0"/>
            <a:r>
              <a:rPr lang="en-IN" sz="2800" dirty="0">
                <a:solidFill>
                  <a:schemeClr val="bg2">
                    <a:lumMod val="75000"/>
                  </a:schemeClr>
                </a:solidFill>
                <a:latin typeface="Times New Roman" panose="02020603050405020304" pitchFamily="18" charset="0"/>
                <a:cs typeface="Times New Roman" panose="02020603050405020304" pitchFamily="18" charset="0"/>
              </a:rPr>
              <a:t>Client Demo – VAT Calculation</a:t>
            </a:r>
            <a:endParaRPr sz="2800" b="1" dirty="0">
              <a:solidFill>
                <a:schemeClr val="bg2">
                  <a:lumMod val="75000"/>
                </a:schemeClr>
              </a:solidFill>
              <a:latin typeface="Times New Roman" panose="02020603050405020304" pitchFamily="18" charset="0"/>
              <a:cs typeface="Times New Roman" panose="02020603050405020304" pitchFamily="18" charset="0"/>
              <a:sym typeface="Arial"/>
            </a:endParaRPr>
          </a:p>
        </p:txBody>
      </p:sp>
      <p:sp>
        <p:nvSpPr>
          <p:cNvPr id="725" name="Google Shape;725;p8"/>
          <p:cNvSpPr txBox="1"/>
          <p:nvPr/>
        </p:nvSpPr>
        <p:spPr>
          <a:xfrm>
            <a:off x="162046" y="1672237"/>
            <a:ext cx="12029953" cy="523180"/>
          </a:xfrm>
          <a:prstGeom prst="rect">
            <a:avLst/>
          </a:prstGeom>
          <a:noFill/>
          <a:ln>
            <a:noFill/>
          </a:ln>
        </p:spPr>
        <p:txBody>
          <a:bodyPr spcFirstLastPara="1" wrap="square" lIns="91425" tIns="45700" rIns="91425" bIns="45700" anchor="t" anchorCtr="0">
            <a:spAutoFit/>
          </a:bodyPr>
          <a:lstStyle/>
          <a:p>
            <a:pPr lvl="0"/>
            <a:r>
              <a:rPr lang="en-US" sz="2800" dirty="0">
                <a:latin typeface="Times New Roman" panose="02020603050405020304" pitchFamily="18" charset="0"/>
                <a:cs typeface="Times New Roman" panose="02020603050405020304" pitchFamily="18" charset="0"/>
              </a:rPr>
              <a:t>User enters invoice details and gets instant VAT and total amount</a:t>
            </a:r>
            <a:endParaRPr sz="2800" b="1" dirty="0">
              <a:solidFill>
                <a:srgbClr val="C00000"/>
              </a:solidFill>
              <a:latin typeface="Times New Roman" panose="02020603050405020304" pitchFamily="18" charset="0"/>
              <a:cs typeface="Times New Roman" panose="02020603050405020304" pitchFamily="18" charset="0"/>
              <a:sym typeface="Arial"/>
            </a:endParaRPr>
          </a:p>
        </p:txBody>
      </p:sp>
      <p:sp>
        <p:nvSpPr>
          <p:cNvPr id="727" name="Google Shape;727;p8"/>
          <p:cNvSpPr txBox="1"/>
          <p:nvPr/>
        </p:nvSpPr>
        <p:spPr>
          <a:xfrm>
            <a:off x="101975" y="266219"/>
            <a:ext cx="11709025" cy="797538"/>
          </a:xfrm>
          <a:prstGeom prst="rect">
            <a:avLst/>
          </a:prstGeom>
          <a:noFill/>
          <a:ln>
            <a:noFill/>
          </a:ln>
        </p:spPr>
        <p:txBody>
          <a:bodyPr spcFirstLastPara="1" wrap="square" lIns="91425" tIns="45700" rIns="91425" bIns="45700" anchor="t" anchorCtr="0">
            <a:noAutofit/>
          </a:bodyPr>
          <a:lstStyle/>
          <a:p>
            <a:pPr lvl="0">
              <a:lnSpc>
                <a:spcPct val="90000"/>
              </a:lnSpc>
              <a:buClr>
                <a:schemeClr val="accent2"/>
              </a:buClr>
              <a:buSzPts val="5400"/>
            </a:pPr>
            <a:r>
              <a:rPr lang="en-IN" sz="5400" b="1" dirty="0">
                <a:solidFill>
                  <a:schemeClr val="bg2">
                    <a:lumMod val="75000"/>
                  </a:schemeClr>
                </a:solidFill>
                <a:latin typeface="Times New Roman" panose="02020603050405020304" pitchFamily="18" charset="0"/>
                <a:cs typeface="Times New Roman" panose="02020603050405020304" pitchFamily="18" charset="0"/>
              </a:rPr>
              <a:t>Visual Explanation</a:t>
            </a:r>
            <a:endParaRPr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728" name="Google Shape;728;p8" descr="A blue and black text&#10;&#10;Description automatically generated"/>
          <p:cNvPicPr preferRelativeResize="0"/>
          <p:nvPr/>
        </p:nvPicPr>
        <p:blipFill rotWithShape="1">
          <a:blip r:embed="rId3">
            <a:alphaModFix/>
          </a:blip>
          <a:srcRect/>
          <a:stretch/>
        </p:blipFill>
        <p:spPr>
          <a:xfrm>
            <a:off x="9439609" y="183187"/>
            <a:ext cx="2650416" cy="883613"/>
          </a:xfrm>
          <a:prstGeom prst="rect">
            <a:avLst/>
          </a:prstGeom>
          <a:noFill/>
          <a:ln>
            <a:noFill/>
          </a:ln>
        </p:spPr>
      </p:pic>
      <p:pic>
        <p:nvPicPr>
          <p:cNvPr id="9" name="Picture 8">
            <a:extLst>
              <a:ext uri="{FF2B5EF4-FFF2-40B4-BE49-F238E27FC236}">
                <a16:creationId xmlns:a16="http://schemas.microsoft.com/office/drawing/2014/main" id="{B5ADE48F-37A5-9B9B-A37B-8319FD78E1BD}"/>
              </a:ext>
            </a:extLst>
          </p:cNvPr>
          <p:cNvPicPr>
            <a:picLocks noChangeAspect="1"/>
          </p:cNvPicPr>
          <p:nvPr/>
        </p:nvPicPr>
        <p:blipFill>
          <a:blip r:embed="rId4"/>
          <a:srcRect l="3125" t="10296" r="12184" b="7888"/>
          <a:stretch>
            <a:fillRect/>
          </a:stretch>
        </p:blipFill>
        <p:spPr>
          <a:xfrm>
            <a:off x="949124" y="2372810"/>
            <a:ext cx="9954228" cy="39585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
          <p:cNvSpPr txBox="1">
            <a:spLocks noGrp="1"/>
          </p:cNvSpPr>
          <p:nvPr>
            <p:ph type="body" idx="1"/>
          </p:nvPr>
        </p:nvSpPr>
        <p:spPr>
          <a:xfrm>
            <a:off x="277791" y="339509"/>
            <a:ext cx="8044405" cy="724247"/>
          </a:xfrm>
          <a:prstGeom prst="rect">
            <a:avLst/>
          </a:prstGeom>
          <a:noFill/>
          <a:ln>
            <a:noFill/>
          </a:ln>
        </p:spPr>
        <p:txBody>
          <a:bodyPr spcFirstLastPara="1" wrap="square" lIns="91425" tIns="45700" rIns="91425" bIns="45700" anchor="ctr" anchorCtr="0">
            <a:noAutofit/>
          </a:bodyPr>
          <a:lstStyle/>
          <a:p>
            <a:pPr marL="0" lvl="0" indent="0" algn="l">
              <a:spcBef>
                <a:spcPts val="0"/>
              </a:spcBef>
            </a:pPr>
            <a:r>
              <a:rPr lang="en-IN" sz="2800" dirty="0">
                <a:solidFill>
                  <a:schemeClr val="bg2">
                    <a:lumMod val="75000"/>
                  </a:schemeClr>
                </a:solidFill>
                <a:latin typeface="Times New Roman" panose="02020603050405020304" pitchFamily="18" charset="0"/>
                <a:cs typeface="Times New Roman" panose="02020603050405020304" pitchFamily="18" charset="0"/>
              </a:rPr>
              <a:t>VAT Calculation System – Implementation Overview</a:t>
            </a:r>
            <a:endParaRPr sz="28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09" name="Google Shape;709;p7"/>
          <p:cNvSpPr/>
          <p:nvPr/>
        </p:nvSpPr>
        <p:spPr>
          <a:xfrm flipH="1">
            <a:off x="637661" y="1235302"/>
            <a:ext cx="4747140" cy="5124256"/>
          </a:xfrm>
          <a:custGeom>
            <a:avLst/>
            <a:gdLst/>
            <a:ahLst/>
            <a:cxnLst/>
            <a:rect l="l" t="t" r="r" b="b"/>
            <a:pathLst>
              <a:path w="4176796" h="4508606" extrusionOk="0">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Times New Roman" panose="02020603050405020304" pitchFamily="18" charset="0"/>
              <a:cs typeface="Times New Roman" panose="02020603050405020304" pitchFamily="18" charset="0"/>
              <a:sym typeface="Arial"/>
            </a:endParaRPr>
          </a:p>
        </p:txBody>
      </p:sp>
      <p:pic>
        <p:nvPicPr>
          <p:cNvPr id="710" name="Google Shape;710;p7"/>
          <p:cNvPicPr preferRelativeResize="0"/>
          <p:nvPr/>
        </p:nvPicPr>
        <p:blipFill rotWithShape="1">
          <a:blip r:embed="rId3">
            <a:alphaModFix/>
          </a:blip>
          <a:srcRect/>
          <a:stretch/>
        </p:blipFill>
        <p:spPr>
          <a:xfrm>
            <a:off x="865406" y="1542473"/>
            <a:ext cx="2490363" cy="2281382"/>
          </a:xfrm>
          <a:prstGeom prst="rect">
            <a:avLst/>
          </a:prstGeom>
          <a:noFill/>
          <a:ln>
            <a:noFill/>
          </a:ln>
        </p:spPr>
      </p:pic>
      <p:sp>
        <p:nvSpPr>
          <p:cNvPr id="711" name="Google Shape;711;p7"/>
          <p:cNvSpPr txBox="1"/>
          <p:nvPr/>
        </p:nvSpPr>
        <p:spPr>
          <a:xfrm>
            <a:off x="6343066" y="1777436"/>
            <a:ext cx="5039310" cy="1077178"/>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Frontend Interface</a:t>
            </a:r>
          </a:p>
          <a:p>
            <a:r>
              <a:rPr lang="en-US" sz="1600" dirty="0">
                <a:latin typeface="Times New Roman" panose="02020603050405020304" pitchFamily="18" charset="0"/>
                <a:cs typeface="Times New Roman" panose="02020603050405020304" pitchFamily="18" charset="0"/>
              </a:rPr>
              <a:t>The user enters the service amount and selects the client’s EU country using a simple and responsive web interface built with HTML and CSS.</a:t>
            </a:r>
          </a:p>
        </p:txBody>
      </p:sp>
      <p:sp>
        <p:nvSpPr>
          <p:cNvPr id="712" name="Google Shape;712;p7"/>
          <p:cNvSpPr/>
          <p:nvPr/>
        </p:nvSpPr>
        <p:spPr>
          <a:xfrm>
            <a:off x="5911018" y="1845735"/>
            <a:ext cx="386384" cy="360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01</a:t>
            </a:r>
            <a:endParaRPr sz="1050" b="1">
              <a:solidFill>
                <a:schemeClr val="lt1"/>
              </a:solidFill>
              <a:latin typeface="Times New Roman" panose="02020603050405020304" pitchFamily="18" charset="0"/>
              <a:cs typeface="Times New Roman" panose="02020603050405020304" pitchFamily="18" charset="0"/>
              <a:sym typeface="Arial"/>
            </a:endParaRPr>
          </a:p>
        </p:txBody>
      </p:sp>
      <p:sp>
        <p:nvSpPr>
          <p:cNvPr id="713" name="Google Shape;713;p7"/>
          <p:cNvSpPr txBox="1"/>
          <p:nvPr/>
        </p:nvSpPr>
        <p:spPr>
          <a:xfrm>
            <a:off x="6343066" y="2983519"/>
            <a:ext cx="5141964" cy="830956"/>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VAT Rate API</a:t>
            </a:r>
          </a:p>
          <a:p>
            <a:r>
              <a:rPr lang="en-US" sz="1600" dirty="0">
                <a:latin typeface="Times New Roman" panose="02020603050405020304" pitchFamily="18" charset="0"/>
                <a:cs typeface="Times New Roman" panose="02020603050405020304" pitchFamily="18" charset="0"/>
              </a:rPr>
              <a:t>The application sends a request to an EU VAT Rate API to fetch the correct VAT percentage for the selected country.</a:t>
            </a:r>
          </a:p>
        </p:txBody>
      </p:sp>
      <p:sp>
        <p:nvSpPr>
          <p:cNvPr id="714" name="Google Shape;714;p7"/>
          <p:cNvSpPr/>
          <p:nvPr/>
        </p:nvSpPr>
        <p:spPr>
          <a:xfrm>
            <a:off x="5911018" y="3011593"/>
            <a:ext cx="386384" cy="360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02</a:t>
            </a:r>
            <a:endParaRPr sz="1050" b="1">
              <a:solidFill>
                <a:schemeClr val="lt1"/>
              </a:solidFill>
              <a:latin typeface="Times New Roman" panose="02020603050405020304" pitchFamily="18" charset="0"/>
              <a:cs typeface="Times New Roman" panose="02020603050405020304" pitchFamily="18" charset="0"/>
              <a:sym typeface="Arial"/>
            </a:endParaRPr>
          </a:p>
        </p:txBody>
      </p:sp>
      <p:sp>
        <p:nvSpPr>
          <p:cNvPr id="715" name="Google Shape;715;p7"/>
          <p:cNvSpPr txBox="1"/>
          <p:nvPr/>
        </p:nvSpPr>
        <p:spPr>
          <a:xfrm>
            <a:off x="6343066" y="4109149"/>
            <a:ext cx="5039310" cy="830956"/>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JavaScript Calculation</a:t>
            </a:r>
          </a:p>
          <a:p>
            <a:r>
              <a:rPr lang="en-US" sz="1600" dirty="0">
                <a:latin typeface="Times New Roman" panose="02020603050405020304" pitchFamily="18" charset="0"/>
                <a:cs typeface="Times New Roman" panose="02020603050405020304" pitchFamily="18" charset="0"/>
              </a:rPr>
              <a:t>JavaScript applies the VAT formula to calculate the VAT amount and the total invoice value in real time.</a:t>
            </a:r>
          </a:p>
        </p:txBody>
      </p:sp>
      <p:sp>
        <p:nvSpPr>
          <p:cNvPr id="716" name="Google Shape;716;p7"/>
          <p:cNvSpPr/>
          <p:nvPr/>
        </p:nvSpPr>
        <p:spPr>
          <a:xfrm>
            <a:off x="5911018" y="4177449"/>
            <a:ext cx="386384" cy="360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03</a:t>
            </a:r>
            <a:endParaRPr sz="1050" b="1">
              <a:solidFill>
                <a:schemeClr val="lt1"/>
              </a:solidFill>
              <a:latin typeface="Times New Roman" panose="02020603050405020304" pitchFamily="18" charset="0"/>
              <a:cs typeface="Times New Roman" panose="02020603050405020304" pitchFamily="18" charset="0"/>
              <a:sym typeface="Arial"/>
            </a:endParaRPr>
          </a:p>
        </p:txBody>
      </p:sp>
      <p:sp>
        <p:nvSpPr>
          <p:cNvPr id="717" name="Google Shape;717;p7"/>
          <p:cNvSpPr txBox="1"/>
          <p:nvPr/>
        </p:nvSpPr>
        <p:spPr>
          <a:xfrm>
            <a:off x="6343066" y="5275007"/>
            <a:ext cx="5039310" cy="830956"/>
          </a:xfrm>
          <a:prstGeom prst="rect">
            <a:avLst/>
          </a:prstGeom>
          <a:noFill/>
          <a:ln>
            <a:noFill/>
          </a:ln>
        </p:spPr>
        <p:txBody>
          <a:bodyPr spcFirstLastPara="1" wrap="square" lIns="91425" tIns="45700" rIns="91425" bIns="45700" anchor="t" anchorCtr="0">
            <a:spAutoFit/>
          </a:bodyPr>
          <a:lstStyle/>
          <a:p>
            <a:r>
              <a:rPr lang="en-US" sz="1600" b="1" dirty="0">
                <a:latin typeface="Times New Roman" panose="02020603050405020304" pitchFamily="18" charset="0"/>
                <a:cs typeface="Times New Roman" panose="02020603050405020304" pitchFamily="18" charset="0"/>
              </a:rPr>
              <a:t>Instant Output</a:t>
            </a:r>
          </a:p>
          <a:p>
            <a:r>
              <a:rPr lang="en-US" sz="1600" dirty="0">
                <a:latin typeface="Times New Roman" panose="02020603050405020304" pitchFamily="18" charset="0"/>
                <a:cs typeface="Times New Roman" panose="02020603050405020304" pitchFamily="18" charset="0"/>
              </a:rPr>
              <a:t>The system displays the VAT amount and total payable value instantly without reloading the page.</a:t>
            </a:r>
          </a:p>
        </p:txBody>
      </p:sp>
      <p:sp>
        <p:nvSpPr>
          <p:cNvPr id="718" name="Google Shape;718;p7"/>
          <p:cNvSpPr/>
          <p:nvPr/>
        </p:nvSpPr>
        <p:spPr>
          <a:xfrm>
            <a:off x="5911018" y="5343306"/>
            <a:ext cx="386384" cy="360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b="1">
                <a:solidFill>
                  <a:schemeClr val="lt1"/>
                </a:solidFill>
                <a:latin typeface="Times New Roman" panose="02020603050405020304" pitchFamily="18" charset="0"/>
                <a:cs typeface="Times New Roman" panose="02020603050405020304" pitchFamily="18" charset="0"/>
                <a:sym typeface="Arial"/>
              </a:rPr>
              <a:t>04</a:t>
            </a:r>
            <a:endParaRPr sz="1050" b="1">
              <a:solidFill>
                <a:schemeClr val="lt1"/>
              </a:solidFill>
              <a:latin typeface="Times New Roman" panose="02020603050405020304" pitchFamily="18" charset="0"/>
              <a:cs typeface="Times New Roman" panose="02020603050405020304" pitchFamily="18" charset="0"/>
              <a:sym typeface="Arial"/>
            </a:endParaRPr>
          </a:p>
        </p:txBody>
      </p:sp>
      <p:pic>
        <p:nvPicPr>
          <p:cNvPr id="719" name="Google Shape;719;p7" descr="A blue and black text&#10;&#10;Description automatically generated"/>
          <p:cNvPicPr preferRelativeResize="0"/>
          <p:nvPr/>
        </p:nvPicPr>
        <p:blipFill rotWithShape="1">
          <a:blip r:embed="rId4">
            <a:alphaModFix/>
          </a:blip>
          <a:srcRect/>
          <a:stretch/>
        </p:blipFill>
        <p:spPr>
          <a:xfrm>
            <a:off x="9421680" y="180143"/>
            <a:ext cx="2650416" cy="8836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grpSp>
        <p:nvGrpSpPr>
          <p:cNvPr id="734" name="Google Shape;734;p9"/>
          <p:cNvGrpSpPr/>
          <p:nvPr/>
        </p:nvGrpSpPr>
        <p:grpSpPr>
          <a:xfrm>
            <a:off x="3418999" y="1992387"/>
            <a:ext cx="6232244" cy="2457472"/>
            <a:chOff x="4312948" y="1906662"/>
            <a:chExt cx="6232244" cy="2457472"/>
          </a:xfrm>
        </p:grpSpPr>
        <p:grpSp>
          <p:nvGrpSpPr>
            <p:cNvPr id="735" name="Google Shape;735;p9"/>
            <p:cNvGrpSpPr/>
            <p:nvPr/>
          </p:nvGrpSpPr>
          <p:grpSpPr>
            <a:xfrm>
              <a:off x="5207626" y="3205586"/>
              <a:ext cx="5337566" cy="1142740"/>
              <a:chOff x="3707424" y="2799264"/>
              <a:chExt cx="5337566" cy="1142740"/>
            </a:xfrm>
          </p:grpSpPr>
          <p:sp>
            <p:nvSpPr>
              <p:cNvPr id="736" name="Google Shape;736;p9"/>
              <p:cNvSpPr txBox="1"/>
              <p:nvPr/>
            </p:nvSpPr>
            <p:spPr>
              <a:xfrm>
                <a:off x="3707424" y="2799264"/>
                <a:ext cx="5337566" cy="8309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800" b="1">
                    <a:solidFill>
                      <a:schemeClr val="accent2"/>
                    </a:solidFill>
                    <a:latin typeface="Arial"/>
                    <a:ea typeface="Arial"/>
                    <a:cs typeface="Arial"/>
                    <a:sym typeface="Arial"/>
                  </a:rPr>
                  <a:t>T</a:t>
                </a:r>
                <a:r>
                  <a:rPr lang="en-US" sz="4800" b="1">
                    <a:solidFill>
                      <a:schemeClr val="lt1"/>
                    </a:solidFill>
                    <a:latin typeface="Arial"/>
                    <a:ea typeface="Arial"/>
                    <a:cs typeface="Arial"/>
                    <a:sym typeface="Arial"/>
                  </a:rPr>
                  <a:t>echnical Demo</a:t>
                </a:r>
                <a:endParaRPr sz="4800" b="1">
                  <a:solidFill>
                    <a:schemeClr val="lt1"/>
                  </a:solidFill>
                  <a:latin typeface="Arial"/>
                  <a:ea typeface="Arial"/>
                  <a:cs typeface="Arial"/>
                  <a:sym typeface="Arial"/>
                </a:endParaRPr>
              </a:p>
            </p:txBody>
          </p:sp>
          <p:sp>
            <p:nvSpPr>
              <p:cNvPr id="737" name="Google Shape;737;p9"/>
              <p:cNvSpPr txBox="1"/>
              <p:nvPr/>
            </p:nvSpPr>
            <p:spPr>
              <a:xfrm>
                <a:off x="3803187" y="3562348"/>
                <a:ext cx="4907280" cy="379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67">
                    <a:solidFill>
                      <a:schemeClr val="lt1"/>
                    </a:solidFill>
                    <a:latin typeface="Arial"/>
                    <a:ea typeface="Arial"/>
                    <a:cs typeface="Arial"/>
                    <a:sym typeface="Arial"/>
                  </a:rPr>
                  <a:t>Source Code – Integration - Documentation</a:t>
                </a:r>
                <a:endParaRPr sz="1867">
                  <a:solidFill>
                    <a:schemeClr val="lt1"/>
                  </a:solidFill>
                  <a:latin typeface="Arial"/>
                  <a:ea typeface="Arial"/>
                  <a:cs typeface="Arial"/>
                  <a:sym typeface="Arial"/>
                </a:endParaRPr>
              </a:p>
            </p:txBody>
          </p:sp>
        </p:grpSp>
        <p:grpSp>
          <p:nvGrpSpPr>
            <p:cNvPr id="738" name="Google Shape;738;p9"/>
            <p:cNvGrpSpPr/>
            <p:nvPr/>
          </p:nvGrpSpPr>
          <p:grpSpPr>
            <a:xfrm flipH="1">
              <a:off x="4312948" y="1906662"/>
              <a:ext cx="1526481" cy="2457472"/>
              <a:chOff x="9170088" y="3162417"/>
              <a:chExt cx="1823121" cy="2935031"/>
            </a:xfrm>
          </p:grpSpPr>
          <p:grpSp>
            <p:nvGrpSpPr>
              <p:cNvPr id="739" name="Google Shape;739;p9"/>
              <p:cNvGrpSpPr/>
              <p:nvPr/>
            </p:nvGrpSpPr>
            <p:grpSpPr>
              <a:xfrm>
                <a:off x="9456198" y="3621598"/>
                <a:ext cx="1537011" cy="2475850"/>
                <a:chOff x="7271291" y="1882249"/>
                <a:chExt cx="1537011" cy="2475850"/>
              </a:xfrm>
            </p:grpSpPr>
            <p:sp>
              <p:nvSpPr>
                <p:cNvPr id="740" name="Google Shape;740;p9"/>
                <p:cNvSpPr/>
                <p:nvPr/>
              </p:nvSpPr>
              <p:spPr>
                <a:xfrm>
                  <a:off x="7271291" y="1882249"/>
                  <a:ext cx="1537011" cy="2475850"/>
                </a:xfrm>
                <a:custGeom>
                  <a:avLst/>
                  <a:gdLst/>
                  <a:ahLst/>
                  <a:cxnLst/>
                  <a:rect l="l" t="t" r="r" b="b"/>
                  <a:pathLst>
                    <a:path w="1537011" h="2475850" extrusionOk="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9"/>
                <p:cNvSpPr/>
                <p:nvPr/>
              </p:nvSpPr>
              <p:spPr>
                <a:xfrm rot="628173">
                  <a:off x="7558838" y="2427102"/>
                  <a:ext cx="937061" cy="1282256"/>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42" name="Google Shape;742;p9"/>
              <p:cNvGrpSpPr/>
              <p:nvPr/>
            </p:nvGrpSpPr>
            <p:grpSpPr>
              <a:xfrm flipH="1">
                <a:off x="9170088" y="3162417"/>
                <a:ext cx="986402" cy="1527812"/>
                <a:chOff x="4662701" y="2187505"/>
                <a:chExt cx="1932254" cy="3448320"/>
              </a:xfrm>
            </p:grpSpPr>
            <p:cxnSp>
              <p:nvCxnSpPr>
                <p:cNvPr id="743" name="Google Shape;743;p9"/>
                <p:cNvCxnSpPr/>
                <p:nvPr/>
              </p:nvCxnSpPr>
              <p:spPr>
                <a:xfrm>
                  <a:off x="4662701" y="2187505"/>
                  <a:ext cx="1695374" cy="652907"/>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cxnSp>
              <p:nvCxnSpPr>
                <p:cNvPr id="744" name="Google Shape;744;p9"/>
                <p:cNvCxnSpPr>
                  <a:endCxn id="745" idx="4"/>
                </p:cNvCxnSpPr>
                <p:nvPr/>
              </p:nvCxnSpPr>
              <p:spPr>
                <a:xfrm>
                  <a:off x="6364692" y="2816739"/>
                  <a:ext cx="0" cy="2121000"/>
                </a:xfrm>
                <a:prstGeom prst="straightConnector1">
                  <a:avLst/>
                </a:prstGeom>
                <a:solidFill>
                  <a:schemeClr val="accent4"/>
                </a:solidFill>
                <a:ln w="19050" cap="flat" cmpd="sng">
                  <a:solidFill>
                    <a:schemeClr val="accent4"/>
                  </a:solidFill>
                  <a:prstDash val="solid"/>
                  <a:miter lim="800000"/>
                  <a:headEnd type="none" w="sm" len="sm"/>
                  <a:tailEnd type="none" w="sm" len="sm"/>
                </a:ln>
              </p:spPr>
            </p:cxnSp>
            <p:sp>
              <p:nvSpPr>
                <p:cNvPr id="746" name="Google Shape;746;p9"/>
                <p:cNvSpPr/>
                <p:nvPr/>
              </p:nvSpPr>
              <p:spPr>
                <a:xfrm>
                  <a:off x="6134431" y="4714882"/>
                  <a:ext cx="460524" cy="920943"/>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745" name="Google Shape;745;p9"/>
                <p:cNvSpPr/>
                <p:nvPr/>
              </p:nvSpPr>
              <p:spPr>
                <a:xfrm>
                  <a:off x="6246658" y="4665742"/>
                  <a:ext cx="236068" cy="271997"/>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grpSp>
      </p:grpSp>
      <p:pic>
        <p:nvPicPr>
          <p:cNvPr id="747" name="Google Shape;747;p9" descr="A blue and black text&#10;&#10;Description automatically generated"/>
          <p:cNvPicPr preferRelativeResize="0"/>
          <p:nvPr/>
        </p:nvPicPr>
        <p:blipFill rotWithShape="1">
          <a:blip r:embed="rId3">
            <a:alphaModFix/>
          </a:blip>
          <a:srcRect/>
          <a:stretch/>
        </p:blipFill>
        <p:spPr>
          <a:xfrm>
            <a:off x="5173390" y="5567679"/>
            <a:ext cx="2793931" cy="931459"/>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COLOR-A13">
      <a:dk1>
        <a:srgbClr val="000000"/>
      </a:dk1>
      <a:lt1>
        <a:srgbClr val="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13">
      <a:dk1>
        <a:srgbClr val="000000"/>
      </a:dk1>
      <a:lt1>
        <a:srgbClr val="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13">
      <a:dk1>
        <a:srgbClr val="000000"/>
      </a:dk1>
      <a:lt1>
        <a:srgbClr val="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59</TotalTime>
  <Words>529</Words>
  <Application>Microsoft Office PowerPoint</Application>
  <PresentationFormat>Widescreen</PresentationFormat>
  <Paragraphs>93</Paragraphs>
  <Slides>13</Slides>
  <Notes>13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Noto Sans Symbols</vt:lpstr>
      <vt:lpstr>Times New Roman</vt:lpstr>
      <vt:lpstr>Cover and End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Allppt.com</dc:creator>
  <cp:lastModifiedBy>MOUNIKA M</cp:lastModifiedBy>
  <cp:revision>11</cp:revision>
  <dcterms:created xsi:type="dcterms:W3CDTF">2020-01-20T05:08:25Z</dcterms:created>
  <dcterms:modified xsi:type="dcterms:W3CDTF">2026-01-12T12:03:32Z</dcterms:modified>
</cp:coreProperties>
</file>